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8"/>
  </p:notesMasterIdLst>
  <p:handoutMasterIdLst>
    <p:handoutMasterId r:id="rId49"/>
  </p:handoutMasterIdLst>
  <p:sldIdLst>
    <p:sldId id="640" r:id="rId2"/>
    <p:sldId id="716" r:id="rId3"/>
    <p:sldId id="718" r:id="rId4"/>
    <p:sldId id="719" r:id="rId5"/>
    <p:sldId id="720" r:id="rId6"/>
    <p:sldId id="721" r:id="rId7"/>
    <p:sldId id="722" r:id="rId8"/>
    <p:sldId id="723" r:id="rId9"/>
    <p:sldId id="731" r:id="rId10"/>
    <p:sldId id="729" r:id="rId11"/>
    <p:sldId id="727" r:id="rId12"/>
    <p:sldId id="728" r:id="rId13"/>
    <p:sldId id="730" r:id="rId14"/>
    <p:sldId id="732" r:id="rId15"/>
    <p:sldId id="733" r:id="rId16"/>
    <p:sldId id="734" r:id="rId17"/>
    <p:sldId id="735" r:id="rId18"/>
    <p:sldId id="736" r:id="rId19"/>
    <p:sldId id="737" r:id="rId20"/>
    <p:sldId id="739" r:id="rId21"/>
    <p:sldId id="760" r:id="rId22"/>
    <p:sldId id="738" r:id="rId23"/>
    <p:sldId id="689" r:id="rId24"/>
    <p:sldId id="708" r:id="rId25"/>
    <p:sldId id="740" r:id="rId26"/>
    <p:sldId id="741" r:id="rId27"/>
    <p:sldId id="742" r:id="rId28"/>
    <p:sldId id="743" r:id="rId29"/>
    <p:sldId id="744" r:id="rId30"/>
    <p:sldId id="745" r:id="rId31"/>
    <p:sldId id="747" r:id="rId32"/>
    <p:sldId id="757" r:id="rId33"/>
    <p:sldId id="748" r:id="rId34"/>
    <p:sldId id="749" r:id="rId35"/>
    <p:sldId id="750" r:id="rId36"/>
    <p:sldId id="751" r:id="rId37"/>
    <p:sldId id="752" r:id="rId38"/>
    <p:sldId id="753" r:id="rId39"/>
    <p:sldId id="754" r:id="rId40"/>
    <p:sldId id="755" r:id="rId41"/>
    <p:sldId id="756" r:id="rId42"/>
    <p:sldId id="761" r:id="rId43"/>
    <p:sldId id="710" r:id="rId44"/>
    <p:sldId id="758" r:id="rId45"/>
    <p:sldId id="759" r:id="rId46"/>
    <p:sldId id="715" r:id="rId47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70C0"/>
    <a:srgbClr val="E4252A"/>
    <a:srgbClr val="3A5320"/>
    <a:srgbClr val="4FAF51"/>
    <a:srgbClr val="09306F"/>
    <a:srgbClr val="0900C0"/>
    <a:srgbClr val="E4DB30"/>
    <a:srgbClr val="139DD9"/>
    <a:srgbClr val="3E2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2182099266398273"/>
          <c:w val="1"/>
          <c:h val="0.71809506577225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83000">
                  <a:srgbClr val="082C60"/>
                </a:gs>
                <a:gs pos="0">
                  <a:srgbClr val="0D3A96"/>
                </a:gs>
              </a:gsLst>
              <a:lin ang="135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193D-45A5-BE3A-031A95DFC2A9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193D-45A5-BE3A-031A95DFC2A9}"/>
              </c:ext>
            </c:extLst>
          </c:dPt>
          <c:dLbls>
            <c:dLbl>
              <c:idx val="0"/>
              <c:layout>
                <c:manualLayout>
                  <c:x val="8.3337707786526691E-3"/>
                  <c:y val="-8.16804269029404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3228,6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D-45A5-BE3A-031A95DFC2A9}"/>
                </c:ext>
              </c:extLst>
            </c:dLbl>
            <c:dLbl>
              <c:idx val="1"/>
              <c:layout>
                <c:manualLayout>
                  <c:x val="-2.2848862642169728E-3"/>
                  <c:y val="-2.49745141965366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3215,3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3D-45A5-BE3A-031A95DFC2A9}"/>
                </c:ext>
              </c:extLst>
            </c:dLbl>
            <c:dLbl>
              <c:idx val="2"/>
              <c:layout>
                <c:manualLayout>
                  <c:x val="1.3309273840769905E-3"/>
                  <c:y val="-2.167079893274265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3249,1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3D-45A5-BE3A-031A95DFC2A9}"/>
                </c:ext>
              </c:extLst>
            </c:dLbl>
            <c:dLbl>
              <c:idx val="3"/>
              <c:layout>
                <c:manualLayout>
                  <c:x val="-6.7463145468028918E-3"/>
                  <c:y val="1.123910614869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3D-45A5-BE3A-031A95DFC2A9}"/>
                </c:ext>
              </c:extLst>
            </c:dLbl>
            <c:dLbl>
              <c:idx val="4"/>
              <c:layout>
                <c:manualLayout>
                  <c:x val="-8.1332426478359816E-3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3D-45A5-BE3A-031A95DFC2A9}"/>
                </c:ext>
              </c:extLst>
            </c:dLbl>
            <c:dLbl>
              <c:idx val="5"/>
              <c:layout>
                <c:manualLayout>
                  <c:x val="-1.4338966853728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3D-45A5-BE3A-031A95DFC2A9}"/>
                </c:ext>
              </c:extLst>
            </c:dLbl>
            <c:dLbl>
              <c:idx val="6"/>
              <c:layout>
                <c:manualLayout>
                  <c:x val="-8.6033417670573296E-3"/>
                  <c:y val="-3.378719414317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3D-45A5-BE3A-031A95DFC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51B3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3228.6</c:v>
                </c:pt>
                <c:pt idx="1">
                  <c:v>3215.3</c:v>
                </c:pt>
                <c:pt idx="2" formatCode="0.0">
                  <c:v>3249.1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3D-45A5-BE3A-031A95DFC2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17BB2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3138,6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1D-4519-9A14-76DA9FB512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3155,3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1D-4519-9A14-76DA9FB512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3219,1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1D-4519-9A14-76DA9FB51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030F2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3138.6</c:v>
                </c:pt>
                <c:pt idx="1">
                  <c:v>3155.3</c:v>
                </c:pt>
                <c:pt idx="2" formatCode="0.0">
                  <c:v>3219.1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3D-45A5-BE3A-031A95DFC2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360</c:v>
                </c:pt>
                <c:pt idx="1">
                  <c:v>556</c:v>
                </c:pt>
                <c:pt idx="2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1D-4519-9A14-76DA9FB51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412626312"/>
        <c:axId val="412635328"/>
      </c:barChart>
      <c:catAx>
        <c:axId val="412626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12635328"/>
        <c:crosses val="autoZero"/>
        <c:auto val="1"/>
        <c:lblAlgn val="ctr"/>
        <c:lblOffset val="100"/>
        <c:noMultiLvlLbl val="0"/>
      </c:catAx>
      <c:valAx>
        <c:axId val="412635328"/>
        <c:scaling>
          <c:orientation val="minMax"/>
          <c:min val="2500"/>
        </c:scaling>
        <c:delete val="1"/>
        <c:axPos val="l"/>
        <c:numFmt formatCode="General" sourceLinked="1"/>
        <c:majorTickMark val="out"/>
        <c:minorTickMark val="none"/>
        <c:tickLblPos val="nextTo"/>
        <c:crossAx val="412626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  <a:miter lim="800000"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rgbClr val="E4D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4E-48B2-A6AB-72B1F2921DFA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3.4607131097595591E-2"/>
                  <c:y val="1.488679441363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
</c:v>
                </c:pt>
                <c:pt idx="1">
                  <c:v>Обеспечение пожарной безопасности
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27660</c:v>
                </c:pt>
                <c:pt idx="1">
                  <c:v>27775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rgbClr val="E4D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471-4F89-BBDE-0FD1344B393F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3.4607131097595591E-2"/>
                  <c:y val="1.488679441363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Сельское хозяйство и рыболовство
</c:v>
                </c:pt>
                <c:pt idx="1">
                  <c:v>Транспорт
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
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2564.6</c:v>
                </c:pt>
                <c:pt idx="1">
                  <c:v>72000</c:v>
                </c:pt>
                <c:pt idx="2">
                  <c:v>197330</c:v>
                </c:pt>
                <c:pt idx="3">
                  <c:v>125660.2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rgbClr val="E4D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497-4C67-BEEF-F66176774635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3.4607131097595591E-2"/>
                  <c:y val="1.488679441363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15534</c:v>
                </c:pt>
                <c:pt idx="1">
                  <c:v>81627</c:v>
                </c:pt>
                <c:pt idx="2">
                  <c:v>211203.1</c:v>
                </c:pt>
                <c:pt idx="3" formatCode="General">
                  <c:v>50756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rgbClr val="E4D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9B9-4715-85B2-388813347B1E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3.4607131097595591E-2"/>
                  <c:y val="1.488679441363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
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65183.7</c:v>
                </c:pt>
                <c:pt idx="1">
                  <c:v>5356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rgbClr val="E4D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C87-4CC7-9591-931C91A351AD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3.4607131097595591E-2"/>
                  <c:y val="1.488679441363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1691</c:v>
                </c:pt>
                <c:pt idx="1">
                  <c:v>10113.5</c:v>
                </c:pt>
                <c:pt idx="2">
                  <c:v>115414.5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9A-4583-BE93-FAA43EDE469B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3.4607131097595591E-2"/>
                  <c:y val="1.488679441363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81939</c:v>
                </c:pt>
                <c:pt idx="1">
                  <c:v>5202</c:v>
                </c:pt>
                <c:pt idx="2">
                  <c:v>4600.3999999999996</c:v>
                </c:pt>
                <c:pt idx="3">
                  <c:v>12055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rgbClr val="E4D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11-4D84-AAC1-FDEA7133EE05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3.4607131097595591E-2"/>
                  <c:y val="1.488679441363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10672</c:v>
                </c:pt>
                <c:pt idx="1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5E0-48DF-A965-7E07EC0145DC}"/>
              </c:ext>
            </c:extLst>
          </c:dPt>
          <c:dLbls>
            <c:dLbl>
              <c:idx val="2"/>
              <c:layout>
                <c:manualLayout>
                  <c:x val="1.4789372263929739E-2"/>
                  <c:y val="9.51220905139116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F1-4C29-BC4C-B89FBC111B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3.4607131097595591E-2"/>
                  <c:y val="1.488679441363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8913</c:v>
                </c:pt>
                <c:pt idx="1">
                  <c:v>115606</c:v>
                </c:pt>
                <c:pt idx="2" formatCode="General">
                  <c:v>96.3</c:v>
                </c:pt>
                <c:pt idx="3">
                  <c:v>5000</c:v>
                </c:pt>
                <c:pt idx="4">
                  <c:v>37937.300000000003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16841630569051"/>
          <c:y val="8.8658469564207878E-2"/>
          <c:w val="0.63954471441518368"/>
          <c:h val="0.822683060871584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rgbClr val="E4D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479-4E34-B121-AFE5A4EA0DA9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3.4607131097595591E-2"/>
                  <c:y val="1.488679441363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8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проектов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2-490F-9F13-5669B87BDE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87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158750"/>
              </a:sp3d>
            </c:spPr>
            <c:extLst>
              <c:ext xmlns:c16="http://schemas.microsoft.com/office/drawing/2014/chart" uri="{C3380CC4-5D6E-409C-BE32-E72D297353CC}">
                <c16:uniqueId val="{00000002-4782-490F-9F13-5669B87BDE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проектов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82-490F-9F13-5669B87BDE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8750"/>
              </a:sp3d>
            </c:spPr>
            <c:extLst>
              <c:ext xmlns:c16="http://schemas.microsoft.com/office/drawing/2014/chart" uri="{C3380CC4-5D6E-409C-BE32-E72D297353CC}">
                <c16:uniqueId val="{00000005-4782-490F-9F13-5669B87BDE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проектов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82-490F-9F13-5669B87BDE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freezing" dir="t"/>
              </a:scene3d>
              <a:sp3d prstMaterial="matte">
                <a:bevelT w="146050" h="69850"/>
                <a:bevelB w="25400" h="0"/>
              </a:sp3d>
            </c:spPr>
            <c:extLst>
              <c:ext xmlns:c16="http://schemas.microsoft.com/office/drawing/2014/chart" uri="{C3380CC4-5D6E-409C-BE32-E72D297353CC}">
                <c16:uniqueId val="{00000008-4782-490F-9F13-5669B87BDE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проектов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82-490F-9F13-5669B87BDE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507744"/>
        <c:axId val="177496768"/>
      </c:barChart>
      <c:catAx>
        <c:axId val="177507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496768"/>
        <c:crosses val="autoZero"/>
        <c:auto val="1"/>
        <c:lblAlgn val="ctr"/>
        <c:lblOffset val="100"/>
        <c:noMultiLvlLbl val="0"/>
      </c:catAx>
      <c:valAx>
        <c:axId val="1774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50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2182099266398273"/>
          <c:w val="1"/>
          <c:h val="0.71809506577225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193D-45A5-BE3A-031A95DFC2A9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193D-45A5-BE3A-031A95DFC2A9}"/>
              </c:ext>
            </c:extLst>
          </c:dPt>
          <c:dLbls>
            <c:dLbl>
              <c:idx val="0"/>
              <c:layout>
                <c:manualLayout>
                  <c:x val="8.3337707786526691E-3"/>
                  <c:y val="-8.16804269029404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D-45A5-BE3A-031A95DFC2A9}"/>
                </c:ext>
              </c:extLst>
            </c:dLbl>
            <c:dLbl>
              <c:idx val="1"/>
              <c:layout>
                <c:manualLayout>
                  <c:x val="-2.2848862642169728E-3"/>
                  <c:y val="-2.49745141965366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3D-45A5-BE3A-031A95DFC2A9}"/>
                </c:ext>
              </c:extLst>
            </c:dLbl>
            <c:dLbl>
              <c:idx val="2"/>
              <c:layout>
                <c:manualLayout>
                  <c:x val="1.3309273840769905E-3"/>
                  <c:y val="-2.167079893274265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3D-45A5-BE3A-031A95DFC2A9}"/>
                </c:ext>
              </c:extLst>
            </c:dLbl>
            <c:dLbl>
              <c:idx val="3"/>
              <c:layout>
                <c:manualLayout>
                  <c:x val="-6.7463145468028918E-3"/>
                  <c:y val="1.123910614869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3D-45A5-BE3A-031A95DFC2A9}"/>
                </c:ext>
              </c:extLst>
            </c:dLbl>
            <c:dLbl>
              <c:idx val="4"/>
              <c:layout>
                <c:manualLayout>
                  <c:x val="-8.1332426478359816E-3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3D-45A5-BE3A-031A95DFC2A9}"/>
                </c:ext>
              </c:extLst>
            </c:dLbl>
            <c:dLbl>
              <c:idx val="5"/>
              <c:layout>
                <c:manualLayout>
                  <c:x val="-1.4338966853728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3D-45A5-BE3A-031A95DFC2A9}"/>
                </c:ext>
              </c:extLst>
            </c:dLbl>
            <c:dLbl>
              <c:idx val="6"/>
              <c:layout>
                <c:manualLayout>
                  <c:x val="-8.6033417670573296E-3"/>
                  <c:y val="-3.378719414317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3D-45A5-BE3A-031A95DFC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51B3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90000</c:v>
                </c:pt>
                <c:pt idx="1">
                  <c:v>60000</c:v>
                </c:pt>
                <c:pt idx="2" formatCode="0.0">
                  <c:v>30000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contourClr>
                      <a:srgbClr val="000000"/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7-193D-45A5-BE3A-031A95DFC2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17BB2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3138,6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26-41DB-BAF8-B7AABE238B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3155,3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26-41DB-BAF8-B7AABE238B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3219,1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26-41DB-BAF8-B7AABE238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030F2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193D-45A5-BE3A-031A95DFC2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5C26-41DB-BAF8-B7AABE238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412631016"/>
        <c:axId val="412629056"/>
      </c:barChart>
      <c:catAx>
        <c:axId val="4126310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12629056"/>
        <c:crosses val="autoZero"/>
        <c:auto val="1"/>
        <c:lblAlgn val="ctr"/>
        <c:lblOffset val="100"/>
        <c:noMultiLvlLbl val="0"/>
      </c:catAx>
      <c:valAx>
        <c:axId val="412629056"/>
        <c:scaling>
          <c:orientation val="minMax"/>
          <c:min val="2500"/>
        </c:scaling>
        <c:delete val="1"/>
        <c:axPos val="l"/>
        <c:numFmt formatCode="General" sourceLinked="1"/>
        <c:majorTickMark val="out"/>
        <c:minorTickMark val="none"/>
        <c:tickLblPos val="nextTo"/>
        <c:crossAx val="412631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  <a:miter lim="800000"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0"/>
      <c:rotY val="0"/>
      <c:depthPercent val="13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203222684681728E-2"/>
          <c:y val="0.24122302163332063"/>
          <c:w val="0.87230252530703567"/>
          <c:h val="0.598692972229527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показатели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/>
              <a:contourClr>
                <a:srgbClr val="000000"/>
              </a:contourClr>
            </a:sp3d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6016-41D3-AA85-ED40F9AF16EB}"/>
              </c:ext>
            </c:extLst>
          </c:dPt>
          <c:dPt>
            <c:idx val="1"/>
            <c:invertIfNegative val="1"/>
            <c:bubble3D val="0"/>
            <c:spPr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16-41D3-AA85-ED40F9AF16EB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016-41D3-AA85-ED40F9AF16EB}"/>
              </c:ext>
            </c:extLst>
          </c:dPt>
          <c:dLbls>
            <c:dLbl>
              <c:idx val="0"/>
              <c:layout>
                <c:manualLayout>
                  <c:x val="8.3337707786526691E-3"/>
                  <c:y val="-8.1680426902940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16-41D3-AA85-ED40F9AF16EB}"/>
                </c:ext>
              </c:extLst>
            </c:dLbl>
            <c:dLbl>
              <c:idx val="1"/>
              <c:layout>
                <c:manualLayout>
                  <c:x val="-2.2848862642169728E-3"/>
                  <c:y val="-2.4974514196536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16-41D3-AA85-ED40F9AF16EB}"/>
                </c:ext>
              </c:extLst>
            </c:dLbl>
            <c:dLbl>
              <c:idx val="2"/>
              <c:layout>
                <c:manualLayout>
                  <c:x val="1.3309273840769905E-3"/>
                  <c:y val="-2.16707989327426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16-41D3-AA85-ED40F9AF16EB}"/>
                </c:ext>
              </c:extLst>
            </c:dLbl>
            <c:dLbl>
              <c:idx val="3"/>
              <c:layout>
                <c:manualLayout>
                  <c:x val="-6.7463145468028918E-3"/>
                  <c:y val="1.123910614869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16-41D3-AA85-ED40F9AF16EB}"/>
                </c:ext>
              </c:extLst>
            </c:dLbl>
            <c:dLbl>
              <c:idx val="4"/>
              <c:layout>
                <c:manualLayout>
                  <c:x val="-8.1332426478359816E-3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16-41D3-AA85-ED40F9AF16EB}"/>
                </c:ext>
              </c:extLst>
            </c:dLbl>
            <c:dLbl>
              <c:idx val="5"/>
              <c:layout>
                <c:manualLayout>
                  <c:x val="-1.4338966853728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16-41D3-AA85-ED40F9AF16EB}"/>
                </c:ext>
              </c:extLst>
            </c:dLbl>
            <c:dLbl>
              <c:idx val="6"/>
              <c:layout>
                <c:manualLayout>
                  <c:x val="-8.6033417670573296E-3"/>
                  <c:y val="-3.378719414317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16-41D3-AA85-ED40F9AF1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3138.7</c:v>
                </c:pt>
                <c:pt idx="1">
                  <c:v>3155.3</c:v>
                </c:pt>
                <c:pt idx="2" formatCode="0.0">
                  <c:v>3219.1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2700"/>
                    <a:contourClr>
                      <a:srgbClr val="000000"/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8-6016-41D3-AA85-ED40F9AF16EB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16-41D3-AA85-ED40F9AF1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gapDepth val="180"/>
        <c:shape val="cylinder"/>
        <c:axId val="177486184"/>
        <c:axId val="177487752"/>
        <c:axId val="0"/>
      </c:bar3DChart>
      <c:catAx>
        <c:axId val="177486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ru-RU"/>
          </a:p>
        </c:txPr>
        <c:crossAx val="177487752"/>
        <c:crosses val="autoZero"/>
        <c:auto val="1"/>
        <c:lblAlgn val="ctr"/>
        <c:lblOffset val="100"/>
        <c:noMultiLvlLbl val="0"/>
      </c:catAx>
      <c:valAx>
        <c:axId val="177487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74861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  <a:miter lim="800000"/>
    </a:ln>
  </c:spPr>
  <c:txPr>
    <a:bodyPr/>
    <a:lstStyle/>
    <a:p>
      <a:pPr>
        <a:defRPr sz="11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0"/>
      <c:rotY val="0"/>
      <c:depthPercent val="13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203222684681728E-2"/>
          <c:y val="0.24122302163332063"/>
          <c:w val="0.87230252530703567"/>
          <c:h val="0.598692972229527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/>
              <a:contourClr>
                <a:srgbClr val="000000"/>
              </a:contourClr>
            </a:sp3d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83C1-430F-BE27-25DCB39A2AD7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3C1-430F-BE27-25DCB39A2AD7}"/>
              </c:ext>
            </c:extLst>
          </c:dPt>
          <c:dLbls>
            <c:dLbl>
              <c:idx val="0"/>
              <c:layout>
                <c:manualLayout>
                  <c:x val="8.3337707786526691E-3"/>
                  <c:y val="-8.1680426902940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C1-430F-BE27-25DCB39A2AD7}"/>
                </c:ext>
              </c:extLst>
            </c:dLbl>
            <c:dLbl>
              <c:idx val="1"/>
              <c:layout>
                <c:manualLayout>
                  <c:x val="-2.2848862642169728E-3"/>
                  <c:y val="-2.4974514196536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1-430F-BE27-25DCB39A2AD7}"/>
                </c:ext>
              </c:extLst>
            </c:dLbl>
            <c:dLbl>
              <c:idx val="2"/>
              <c:layout>
                <c:manualLayout>
                  <c:x val="1.3309273840769905E-3"/>
                  <c:y val="-2.16707989327426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1-430F-BE27-25DCB39A2AD7}"/>
                </c:ext>
              </c:extLst>
            </c:dLbl>
            <c:dLbl>
              <c:idx val="3"/>
              <c:layout>
                <c:manualLayout>
                  <c:x val="-6.7463145468028918E-3"/>
                  <c:y val="1.123910614869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C1-430F-BE27-25DCB39A2AD7}"/>
                </c:ext>
              </c:extLst>
            </c:dLbl>
            <c:dLbl>
              <c:idx val="4"/>
              <c:layout>
                <c:manualLayout>
                  <c:x val="-8.1332426478359816E-3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C1-430F-BE27-25DCB39A2AD7}"/>
                </c:ext>
              </c:extLst>
            </c:dLbl>
            <c:dLbl>
              <c:idx val="5"/>
              <c:layout>
                <c:manualLayout>
                  <c:x val="-1.4338966853728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C1-430F-BE27-25DCB39A2AD7}"/>
                </c:ext>
              </c:extLst>
            </c:dLbl>
            <c:dLbl>
              <c:idx val="6"/>
              <c:layout>
                <c:manualLayout>
                  <c:x val="-8.6033417670573296E-3"/>
                  <c:y val="-3.378719414317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C1-430F-BE27-25DCB39A2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1099.9000000000001</c:v>
                </c:pt>
                <c:pt idx="1">
                  <c:v>1150.4000000000001</c:v>
                </c:pt>
                <c:pt idx="2" formatCode="0.0">
                  <c:v>1189.5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2700"/>
                    <a:contourClr>
                      <a:srgbClr val="000000"/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8-83C1-430F-BE27-25DCB39A2A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4055391412480914E-3"/>
                  <c:y val="-7.51027526808947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332,7</a:t>
                    </a:r>
                  </a:p>
                  <a:p>
                    <a:pPr>
                      <a:defRPr sz="2000" b="1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41948918998211"/>
                      <c:h val="8.9037899920777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3C1-430F-BE27-25DCB39A2AD7}"/>
                </c:ext>
              </c:extLst>
            </c:dLbl>
            <c:dLbl>
              <c:idx val="1"/>
              <c:layout>
                <c:manualLayout>
                  <c:x val="4.5264038620176613E-3"/>
                  <c:y val="2.775647373306905E-2"/>
                </c:manualLayout>
              </c:layout>
              <c:tx>
                <c:rich>
                  <a:bodyPr/>
                  <a:lstStyle/>
                  <a:p>
                    <a:endParaRPr lang="en-US" dirty="0" smtClean="0"/>
                  </a:p>
                  <a:p>
                    <a:fld id="{8AF9B349-9035-4B45-AA18-BEBE0CB6AF40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endParaRPr lang="ru-RU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93-4FDB-A368-00EBF54BB2A4}"/>
                </c:ext>
              </c:extLst>
            </c:dLbl>
            <c:dLbl>
              <c:idx val="2"/>
              <c:layout>
                <c:manualLayout>
                  <c:x val="3.7452514224722453E-4"/>
                  <c:y val="3.0069513210824721E-2"/>
                </c:manualLayout>
              </c:layout>
              <c:tx>
                <c:rich>
                  <a:bodyPr/>
                  <a:lstStyle/>
                  <a:p>
                    <a:fld id="{156084A3-BCED-44BA-90B0-8A1C8DB9F622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endParaRPr lang="ru-RU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3C1-430F-BE27-25DCB39A2AD7}"/>
                </c:ext>
              </c:extLst>
            </c:dLbl>
            <c:dLbl>
              <c:idx val="3"/>
              <c:layout>
                <c:manualLayout>
                  <c:x val="1.2905070168355277E-2"/>
                  <c:y val="4.8991470083570732E-3"/>
                </c:manualLayout>
              </c:layout>
              <c:tx>
                <c:rich>
                  <a:bodyPr/>
                  <a:lstStyle/>
                  <a:p>
                    <a:fld id="{5B19310D-3649-46D8-8A69-D4C9EE268521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(99,5%)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3C1-430F-BE27-25DCB39A2AD7}"/>
                </c:ext>
              </c:extLst>
            </c:dLbl>
            <c:dLbl>
              <c:idx val="4"/>
              <c:layout>
                <c:manualLayout>
                  <c:x val="8.6033801122368525E-3"/>
                  <c:y val="0"/>
                </c:manualLayout>
              </c:layout>
              <c:tx>
                <c:rich>
                  <a:bodyPr/>
                  <a:lstStyle/>
                  <a:p>
                    <a:fld id="{79243E0F-FA78-4D70-8163-FADB4C9DA44A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(98,5%)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3C1-430F-BE27-25DCB39A2AD7}"/>
                </c:ext>
              </c:extLst>
            </c:dLbl>
            <c:dLbl>
              <c:idx val="5"/>
              <c:layout>
                <c:manualLayout>
                  <c:x val="1.5772863539100894E-2"/>
                  <c:y val="-9.7982940167141985E-3"/>
                </c:manualLayout>
              </c:layout>
              <c:tx>
                <c:rich>
                  <a:bodyPr/>
                  <a:lstStyle/>
                  <a:p>
                    <a:fld id="{130FB1B0-BDC0-4A53-BE13-53E43DE41BB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(106%)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3C1-430F-BE27-25DCB39A2AD7}"/>
                </c:ext>
              </c:extLst>
            </c:dLbl>
            <c:dLbl>
              <c:idx val="6"/>
              <c:layout>
                <c:manualLayout>
                  <c:x val="1.8640656909846513E-2"/>
                  <c:y val="-4.8991470083571071E-3"/>
                </c:manualLayout>
              </c:layout>
              <c:tx>
                <c:rich>
                  <a:bodyPr/>
                  <a:lstStyle/>
                  <a:p>
                    <a:fld id="{8BC7C2D2-CC8D-4453-BFAE-34700F95EE38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(98,2%)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3C1-430F-BE27-25DCB39A2AD7}"/>
                </c:ext>
              </c:extLst>
            </c:dLbl>
            <c:dLbl>
              <c:idx val="7"/>
              <c:layout>
                <c:manualLayout>
                  <c:x val="1.9966334977455091E-2"/>
                  <c:y val="1.1971849868299707E-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CFC2AEDC-3B28-4EC8-ACE1-39B2AED1ADF6}" type="VALUE">
                      <a:rPr lang="en-US" sz="200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z="2000" dirty="0" smtClean="0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2000" b="1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0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(99,5%)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945166469972935E-2"/>
                      <c:h val="0.114472912971355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3C1-430F-BE27-25DCB39A2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\ _₽">
                  <c:v>332.7</c:v>
                </c:pt>
                <c:pt idx="1">
                  <c:v>341.5</c:v>
                </c:pt>
                <c:pt idx="2" formatCode="0.0">
                  <c:v>347.2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3C1-430F-BE27-25DCB39A2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gapDepth val="180"/>
        <c:shape val="cylinder"/>
        <c:axId val="177508136"/>
        <c:axId val="177505392"/>
        <c:axId val="0"/>
      </c:bar3DChart>
      <c:catAx>
        <c:axId val="177508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177505392"/>
        <c:crosses val="autoZero"/>
        <c:auto val="1"/>
        <c:lblAlgn val="ctr"/>
        <c:lblOffset val="100"/>
        <c:noMultiLvlLbl val="0"/>
      </c:catAx>
      <c:valAx>
        <c:axId val="1775053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75081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  <a:miter lim="800000"/>
    </a:ln>
  </c:spPr>
  <c:txPr>
    <a:bodyPr/>
    <a:lstStyle/>
    <a:p>
      <a:pPr>
        <a:defRPr sz="11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495967895317434E-2"/>
          <c:y val="3.03473180780485E-2"/>
          <c:w val="0.91418036060709806"/>
          <c:h val="0.65013974128830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бюджета Республики Башкортостан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  <a:effectLst/>
            <a:sp3d>
              <a:contourClr>
                <a:srgbClr val="00B0F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16,1%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9C-4965-924F-AAB8613464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9C-4965-924F-AAB8613464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9C-4965-924F-AAB861346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Лист1!$A$1:$C$4</c:f>
              <c:multiLvlStrCache>
                <c:ptCount val="4"/>
                <c:lvl>
                  <c:pt idx="0">
                    <c:v>Средства Федерального бюджета </c:v>
                  </c:pt>
                  <c:pt idx="1">
                    <c:v>273 383,30  </c:v>
                  </c:pt>
                  <c:pt idx="2">
                    <c:v>202 454,30  </c:v>
                  </c:pt>
                  <c:pt idx="3">
                    <c:v>201 699,60  </c:v>
                  </c:pt>
                </c:lvl>
                <c:lvl>
                  <c:pt idx="0">
                    <c:v>Средства бюджета Республики Башкортостан </c:v>
                  </c:pt>
                  <c:pt idx="1">
                    <c:v>1 419 414,10</c:v>
                  </c:pt>
                  <c:pt idx="2">
                    <c:v>1 457 877</c:v>
                  </c:pt>
                  <c:pt idx="3">
                    <c:v>1 480 699</c:v>
                  </c:pt>
                </c:lvl>
                <c:lvl>
                  <c:pt idx="0">
                    <c:v> </c:v>
                  </c:pt>
                  <c:pt idx="1">
                    <c:v>2021 год </c:v>
                  </c:pt>
                  <c:pt idx="2">
                    <c:v>2022 год </c:v>
                  </c:pt>
                  <c:pt idx="3">
                    <c:v>2023 год </c:v>
                  </c:pt>
                </c:lvl>
              </c:multiLvlStrCache>
            </c:multiLvlStrRef>
          </c:cat>
          <c:val>
            <c:numRef>
              <c:f>Лист1!$B$2:$B$5</c:f>
              <c:numCache>
                <c:formatCode>#,##0</c:formatCode>
                <c:ptCount val="4"/>
                <c:pt idx="0" formatCode="#,##0.00">
                  <c:v>1419414.1</c:v>
                </c:pt>
                <c:pt idx="1">
                  <c:v>1457877</c:v>
                </c:pt>
                <c:pt idx="2">
                  <c:v>1480699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9C-4965-924F-AAB8613464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 бюджета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83,9%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9C-4965-924F-AAB8613464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87,8%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9C-4965-924F-AAB8613464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9C-4965-924F-AAB861346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Лист1!$A$1:$C$4</c:f>
              <c:multiLvlStrCache>
                <c:ptCount val="4"/>
                <c:lvl>
                  <c:pt idx="0">
                    <c:v>Средства Федерального бюджета </c:v>
                  </c:pt>
                  <c:pt idx="1">
                    <c:v>273 383,30  </c:v>
                  </c:pt>
                  <c:pt idx="2">
                    <c:v>202 454,30  </c:v>
                  </c:pt>
                  <c:pt idx="3">
                    <c:v>201 699,60  </c:v>
                  </c:pt>
                </c:lvl>
                <c:lvl>
                  <c:pt idx="0">
                    <c:v>Средства бюджета Республики Башкортостан </c:v>
                  </c:pt>
                  <c:pt idx="1">
                    <c:v>1 419 414,10</c:v>
                  </c:pt>
                  <c:pt idx="2">
                    <c:v>1 457 877</c:v>
                  </c:pt>
                  <c:pt idx="3">
                    <c:v>1 480 699</c:v>
                  </c:pt>
                </c:lvl>
                <c:lvl>
                  <c:pt idx="0">
                    <c:v> </c:v>
                  </c:pt>
                  <c:pt idx="1">
                    <c:v>2021 год </c:v>
                  </c:pt>
                  <c:pt idx="2">
                    <c:v>2022 год </c:v>
                  </c:pt>
                  <c:pt idx="3">
                    <c:v>2023 год </c:v>
                  </c:pt>
                </c:lvl>
              </c:multiLvlStrCache>
            </c:multiLvlStrRef>
          </c:cat>
          <c:val>
            <c:numRef>
              <c:f>Лист1!$C$2:$C$4</c:f>
              <c:numCache>
                <c:formatCode>#,##0.00\ _₽</c:formatCode>
                <c:ptCount val="3"/>
                <c:pt idx="0">
                  <c:v>273383.3</c:v>
                </c:pt>
                <c:pt idx="1">
                  <c:v>202454.3</c:v>
                </c:pt>
                <c:pt idx="2">
                  <c:v>201699.6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9C-4965-924F-AAB8613464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multiLvlStrRef>
              <c:f>Лист1!$A$1:$C$4</c:f>
              <c:multiLvlStrCache>
                <c:ptCount val="4"/>
                <c:lvl>
                  <c:pt idx="0">
                    <c:v>Средства Федерального бюджета </c:v>
                  </c:pt>
                  <c:pt idx="1">
                    <c:v>273 383,30  </c:v>
                  </c:pt>
                  <c:pt idx="2">
                    <c:v>202 454,30  </c:v>
                  </c:pt>
                  <c:pt idx="3">
                    <c:v>201 699,60  </c:v>
                  </c:pt>
                </c:lvl>
                <c:lvl>
                  <c:pt idx="0">
                    <c:v>Средства бюджета Республики Башкортостан </c:v>
                  </c:pt>
                  <c:pt idx="1">
                    <c:v>1 419 414,10</c:v>
                  </c:pt>
                  <c:pt idx="2">
                    <c:v>1 457 877</c:v>
                  </c:pt>
                  <c:pt idx="3">
                    <c:v>1 480 699</c:v>
                  </c:pt>
                </c:lvl>
                <c:lvl>
                  <c:pt idx="0">
                    <c:v> </c:v>
                  </c:pt>
                  <c:pt idx="1">
                    <c:v>2021 год </c:v>
                  </c:pt>
                  <c:pt idx="2">
                    <c:v>2022 год </c:v>
                  </c:pt>
                  <c:pt idx="3">
                    <c:v>2023 год </c:v>
                  </c:pt>
                </c:lvl>
              </c:multiLvlStrCache>
            </c:multiLvl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F29C-4965-924F-AAB861346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501864"/>
        <c:axId val="177499120"/>
        <c:axId val="0"/>
      </c:bar3DChart>
      <c:catAx>
        <c:axId val="177501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499120"/>
        <c:crosses val="autoZero"/>
        <c:auto val="1"/>
        <c:lblAlgn val="ctr"/>
        <c:lblOffset val="100"/>
        <c:noMultiLvlLbl val="0"/>
      </c:catAx>
      <c:valAx>
        <c:axId val="17749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50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10260708366179024"/>
          <c:y val="0.81045231820292896"/>
          <c:w val="0.74364219859905367"/>
          <c:h val="4.7614833787236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44450"/>
            </a:sp3d>
          </c:spPr>
          <c:invertIfNegative val="0"/>
          <c:dLbls>
            <c:dLbl>
              <c:idx val="0"/>
              <c:layout>
                <c:manualLayout>
                  <c:x val="-2.968750000000003E-2"/>
                  <c:y val="-1.678787171221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460999015748033E-2"/>
                      <c:h val="4.5960934672678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3B-43F9-ABB6-4796A388BC73}"/>
                </c:ext>
              </c:extLst>
            </c:dLbl>
            <c:dLbl>
              <c:idx val="1"/>
              <c:layout>
                <c:manualLayout>
                  <c:x val="-1.0937500000000057E-2"/>
                  <c:y val="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B-43F9-ABB6-4796A388BC73}"/>
                </c:ext>
              </c:extLst>
            </c:dLbl>
            <c:dLbl>
              <c:idx val="2"/>
              <c:layout>
                <c:manualLayout>
                  <c:x val="-3.125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3B-43F9-ABB6-4796A388B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</c:strCache>
            </c:strRef>
          </c:cat>
          <c:val>
            <c:numRef>
              <c:f>Лист1!$B$2:$B$5</c:f>
              <c:numCache>
                <c:formatCode>#,##0.00\ _₽</c:formatCode>
                <c:ptCount val="3"/>
                <c:pt idx="0">
                  <c:v>705838</c:v>
                </c:pt>
                <c:pt idx="1">
                  <c:v>108928</c:v>
                </c:pt>
                <c:pt idx="2">
                  <c:v>261860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3B-43F9-ABB6-4796A388BC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44450"/>
            </a:sp3d>
          </c:spPr>
          <c:invertIfNegative val="0"/>
          <c:dLbls>
            <c:dLbl>
              <c:idx val="0"/>
              <c:layout>
                <c:manualLayout>
                  <c:x val="7.8125E-3"/>
                  <c:y val="-2.812499826986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3B-43F9-ABB6-4796A388BC73}"/>
                </c:ext>
              </c:extLst>
            </c:dLbl>
            <c:dLbl>
              <c:idx val="1"/>
              <c:layout>
                <c:manualLayout>
                  <c:x val="6.2500000000000003E-3"/>
                  <c:y val="-3.7499997693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3B-43F9-ABB6-4796A388BC73}"/>
                </c:ext>
              </c:extLst>
            </c:dLbl>
            <c:dLbl>
              <c:idx val="2"/>
              <c:layout>
                <c:manualLayout>
                  <c:x val="-1.1458200967217994E-16"/>
                  <c:y val="-7.0312495674675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3B-43F9-ABB6-4796A388B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</c:strCache>
            </c:strRef>
          </c:cat>
          <c:val>
            <c:numRef>
              <c:f>Лист1!$C$2:$C$5</c:f>
              <c:numCache>
                <c:formatCode>#,##0.00\ _₽</c:formatCode>
                <c:ptCount val="3"/>
                <c:pt idx="0">
                  <c:v>725854.4</c:v>
                </c:pt>
                <c:pt idx="1">
                  <c:v>117052</c:v>
                </c:pt>
                <c:pt idx="2">
                  <c:v>283781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3B-43F9-ABB6-4796A388BC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4450"/>
            </a:sp3d>
          </c:spPr>
          <c:invertIfNegative val="0"/>
          <c:dLbls>
            <c:dLbl>
              <c:idx val="0"/>
              <c:layout>
                <c:manualLayout>
                  <c:x val="4.5312499999999943E-2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3B-43F9-ABB6-4796A388BC73}"/>
                </c:ext>
              </c:extLst>
            </c:dLbl>
            <c:dLbl>
              <c:idx val="1"/>
              <c:layout>
                <c:manualLayout>
                  <c:x val="2.81249999999998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3B-43F9-ABB6-4796A388BC73}"/>
                </c:ext>
              </c:extLst>
            </c:dLbl>
            <c:dLbl>
              <c:idx val="2"/>
              <c:layout>
                <c:manualLayout>
                  <c:x val="3.7499999999999888E-2"/>
                  <c:y val="-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3B-43F9-ABB6-4796A388B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</c:strCache>
            </c:strRef>
          </c:cat>
          <c:val>
            <c:numRef>
              <c:f>Лист1!$D$2:$D$5</c:f>
              <c:numCache>
                <c:formatCode>#,##0.00\ _₽</c:formatCode>
                <c:ptCount val="3"/>
                <c:pt idx="0">
                  <c:v>729635.8</c:v>
                </c:pt>
                <c:pt idx="1">
                  <c:v>127526</c:v>
                </c:pt>
                <c:pt idx="2">
                  <c:v>308632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3B-43F9-ABB6-4796A388BC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7506176"/>
        <c:axId val="177495984"/>
        <c:axId val="0"/>
      </c:bar3DChart>
      <c:catAx>
        <c:axId val="17750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95984"/>
        <c:crosses val="autoZero"/>
        <c:auto val="1"/>
        <c:lblAlgn val="ctr"/>
        <c:lblOffset val="100"/>
        <c:noMultiLvlLbl val="0"/>
      </c:catAx>
      <c:valAx>
        <c:axId val="177495984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.00\ _₽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50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1016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
</c:v>
                </c:pt>
                <c:pt idx="3">
                  <c:v>Доходы от продажи материальных и нематериальных активов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163051.1</c:v>
                </c:pt>
                <c:pt idx="1">
                  <c:v>5672.8</c:v>
                </c:pt>
                <c:pt idx="2">
                  <c:v>4671.6000000000004</c:v>
                </c:pt>
                <c:pt idx="3" formatCode="_-* #,##0.0\ _₽_-;\-* #,##0.0\ _₽_-;_-* &quot;-&quot;??\ _₽_-;_-@_-">
                  <c:v>76463.100000000006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1-49E0-AF76-32EE6BF83E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h="1016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
</c:v>
                </c:pt>
                <c:pt idx="3">
                  <c:v>Доходы от продажи материальных и нематериальных активов
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243114.8</c:v>
                </c:pt>
                <c:pt idx="1">
                  <c:v>4450</c:v>
                </c:pt>
                <c:pt idx="2">
                  <c:v>3500</c:v>
                </c:pt>
                <c:pt idx="3">
                  <c:v>85500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31-49E0-AF76-32EE6BF83E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freezing" dir="t">
                <a:rot lat="0" lon="0" rev="4200000"/>
              </a:lightRig>
            </a:scene3d>
            <a:sp3d prstMaterial="matte">
              <a:bevelT w="57150" h="101600"/>
              <a:bevelB prst="convex"/>
            </a:sp3d>
          </c:spPr>
          <c:invertIfNegative val="0"/>
          <c:dLbls>
            <c:dLbl>
              <c:idx val="0"/>
              <c:layout>
                <c:manualLayout>
                  <c:x val="1.797458930894073E-2"/>
                  <c:y val="-4.6505785942289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31-49E0-AF76-32EE6BF83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
</c:v>
                </c:pt>
                <c:pt idx="3">
                  <c:v>Доходы от продажи материальных и нематериальных активов
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248706.9</c:v>
                </c:pt>
                <c:pt idx="1">
                  <c:v>4500</c:v>
                </c:pt>
                <c:pt idx="2">
                  <c:v>3500</c:v>
                </c:pt>
                <c:pt idx="3">
                  <c:v>85500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31-49E0-AF76-32EE6BF83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4"/>
        <c:axId val="177505784"/>
        <c:axId val="177507352"/>
      </c:barChart>
      <c:catAx>
        <c:axId val="17750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507352"/>
        <c:crosses val="autoZero"/>
        <c:auto val="1"/>
        <c:lblAlgn val="ctr"/>
        <c:lblOffset val="100"/>
        <c:noMultiLvlLbl val="0"/>
      </c:catAx>
      <c:valAx>
        <c:axId val="17750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50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FAF5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spPr>
              <a:solidFill>
                <a:srgbClr val="090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spPr>
              <a:solidFill>
                <a:srgbClr val="E4D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Lbls>
            <c:dLbl>
              <c:idx val="4"/>
              <c:layout>
                <c:manualLayout>
                  <c:x val="2.1666415675380329E-2"/>
                  <c:y val="0.129033330685548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СФ</c:v>
                </c:pt>
                <c:pt idx="1">
                  <c:v>ЖКХ</c:v>
                </c:pt>
                <c:pt idx="2">
                  <c:v>НЭ</c:v>
                </c:pt>
                <c:pt idx="3">
                  <c:v>ОГВ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2171</c:v>
                </c:pt>
                <c:pt idx="1">
                  <c:v>462.4</c:v>
                </c:pt>
                <c:pt idx="2">
                  <c:v>395.4</c:v>
                </c:pt>
                <c:pt idx="3">
                  <c:v>150.5</c:v>
                </c:pt>
                <c:pt idx="4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1-4C29-BC4C-B89FBC111B64}"/>
              </c:ext>
            </c:extLst>
          </c:dPt>
          <c:dPt>
            <c:idx val="1"/>
            <c:bubble3D val="0"/>
            <c:explosion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F1-4C29-BC4C-B89FBC111B64}"/>
              </c:ext>
            </c:extLst>
          </c:dPt>
          <c:dPt>
            <c:idx val="2"/>
            <c:bubble3D val="0"/>
            <c:explosion val="1"/>
            <c:spPr>
              <a:solidFill>
                <a:srgbClr val="139D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1-4C29-BC4C-B89FBC111B64}"/>
              </c:ext>
            </c:extLst>
          </c:dPt>
          <c:dPt>
            <c:idx val="3"/>
            <c:bubble3D val="0"/>
            <c:explosion val="1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1-4C29-BC4C-B89FBC111B64}"/>
              </c:ext>
            </c:extLst>
          </c:dPt>
          <c:dPt>
            <c:idx val="4"/>
            <c:bubble3D val="0"/>
            <c:explosion val="1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1-4C29-BC4C-B89FBC111B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4F-4C92-92C8-192D74C4FEBD}"/>
              </c:ext>
            </c:extLst>
          </c:dPt>
          <c:dLbls>
            <c:dLbl>
              <c:idx val="2"/>
              <c:layout>
                <c:manualLayout>
                  <c:x val="7.3946861319648021E-3"/>
                  <c:y val="-4.756104525695603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F1-4C29-BC4C-B89FBC111B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1-4C29-BC4C-B89FBC111B64}"/>
                </c:ext>
              </c:extLst>
            </c:dLbl>
            <c:dLbl>
              <c:idx val="4"/>
              <c:layout>
                <c:manualLayout>
                  <c:x val="4.5699160295542898E-2"/>
                  <c:y val="1.48867944136368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1-4C29-BC4C-B89FBC111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3"/>
                <c:pt idx="0">
                  <c:v>Дошкольное образование 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805327</c:v>
                </c:pt>
                <c:pt idx="1">
                  <c:v>826825.4</c:v>
                </c:pt>
                <c:pt idx="2">
                  <c:v>183323.3</c:v>
                </c:pt>
                <c:pt idx="3">
                  <c:v>57422.3</c:v>
                </c:pt>
                <c:pt idx="4">
                  <c:v>50666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C29-BC4C-B89FBC11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45FD8-D6AE-49F9-9106-CB96E3EFB47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E32591-2536-4EE8-B11C-ADC0BB9A45F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 городского округа город Салават Республики Башкортостан.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A7F94-A5E3-42F2-BB12-7714071A6289}" type="parTrans" cxnId="{A87C46FF-D3A3-4721-8737-4E1C03BE9625}">
      <dgm:prSet/>
      <dgm:spPr/>
      <dgm:t>
        <a:bodyPr/>
        <a:lstStyle/>
        <a:p>
          <a:endParaRPr lang="ru-RU"/>
        </a:p>
      </dgm:t>
    </dgm:pt>
    <dgm:pt modelId="{3A891C23-6598-407A-9B32-CF8DC508C3B8}" type="sibTrans" cxnId="{A87C46FF-D3A3-4721-8737-4E1C03BE962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0B374F8-2932-4526-86EA-6957BB6C2A9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долгосрочных, стратегических планов, национальных  и региональных проектов, направленных на повышение уровня жизни граждан, создание комфортных условий для их проживания.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0C78C-584D-4CDD-903F-3A0131EA3CAE}" type="parTrans" cxnId="{A8CD2349-AB10-44B2-9D9D-437FEE880A46}">
      <dgm:prSet/>
      <dgm:spPr/>
      <dgm:t>
        <a:bodyPr/>
        <a:lstStyle/>
        <a:p>
          <a:endParaRPr lang="ru-RU"/>
        </a:p>
      </dgm:t>
    </dgm:pt>
    <dgm:pt modelId="{B392508A-1463-4B46-92BF-8C1F4F98FFE8}" type="sibTrans" cxnId="{A8CD2349-AB10-44B2-9D9D-437FEE880A46}">
      <dgm:prSet/>
      <dgm:spPr/>
      <dgm:t>
        <a:bodyPr/>
        <a:lstStyle/>
        <a:p>
          <a:endParaRPr lang="ru-RU"/>
        </a:p>
      </dgm:t>
    </dgm:pt>
    <dgm:pt modelId="{91620BF4-68E5-4831-A9CC-336B070C23F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993B624F-EC70-4BEE-8283-96B6DBFC0AC6}" type="parTrans" cxnId="{31978DB1-A2A3-4E83-B48A-446E663BD721}">
      <dgm:prSet/>
      <dgm:spPr/>
      <dgm:t>
        <a:bodyPr/>
        <a:lstStyle/>
        <a:p>
          <a:endParaRPr lang="ru-RU"/>
        </a:p>
      </dgm:t>
    </dgm:pt>
    <dgm:pt modelId="{5D5ECE94-4242-4A6A-859E-5816664288A6}" type="sibTrans" cxnId="{31978DB1-A2A3-4E83-B48A-446E663BD721}">
      <dgm:prSet/>
      <dgm:spPr/>
      <dgm:t>
        <a:bodyPr/>
        <a:lstStyle/>
        <a:p>
          <a:endParaRPr lang="ru-RU"/>
        </a:p>
      </dgm:t>
    </dgm:pt>
    <dgm:pt modelId="{9BE1BE04-EBAA-47FD-896A-803FA37376F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достойного эффективного труда людей.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D6879-8F93-46B0-8F52-BDD498CEC158}" type="parTrans" cxnId="{489AD886-5A47-4F06-A03C-ABFECC83D65A}">
      <dgm:prSet/>
      <dgm:spPr/>
      <dgm:t>
        <a:bodyPr/>
        <a:lstStyle/>
        <a:p>
          <a:endParaRPr lang="ru-RU"/>
        </a:p>
      </dgm:t>
    </dgm:pt>
    <dgm:pt modelId="{BCADDAE7-CC95-4372-AC3A-B2AEBAEADC52}" type="sibTrans" cxnId="{489AD886-5A47-4F06-A03C-ABFECC83D65A}">
      <dgm:prSet/>
      <dgm:spPr/>
      <dgm:t>
        <a:bodyPr/>
        <a:lstStyle/>
        <a:p>
          <a:endParaRPr lang="ru-RU"/>
        </a:p>
      </dgm:t>
    </dgm:pt>
    <dgm:pt modelId="{44902D41-FEFB-4282-BB49-733FC4AB59AB}" type="pres">
      <dgm:prSet presAssocID="{DD445FD8-D6AE-49F9-9106-CB96E3EFB4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7B9362-038C-4F0C-924A-BD417FF7473B}" type="pres">
      <dgm:prSet presAssocID="{DD445FD8-D6AE-49F9-9106-CB96E3EFB478}" presName="Name1" presStyleCnt="0"/>
      <dgm:spPr/>
    </dgm:pt>
    <dgm:pt modelId="{813A2886-051C-479A-A62A-E6C7DF4EEFDA}" type="pres">
      <dgm:prSet presAssocID="{DD445FD8-D6AE-49F9-9106-CB96E3EFB478}" presName="cycle" presStyleCnt="0"/>
      <dgm:spPr/>
    </dgm:pt>
    <dgm:pt modelId="{0C4AE50A-D648-4D2A-B37C-22A9B1A0BD50}" type="pres">
      <dgm:prSet presAssocID="{DD445FD8-D6AE-49F9-9106-CB96E3EFB478}" presName="srcNode" presStyleLbl="node1" presStyleIdx="0" presStyleCnt="4"/>
      <dgm:spPr/>
    </dgm:pt>
    <dgm:pt modelId="{1CFA76E0-7710-4583-819A-DF28CDF70CC5}" type="pres">
      <dgm:prSet presAssocID="{DD445FD8-D6AE-49F9-9106-CB96E3EFB478}" presName="conn" presStyleLbl="parChTrans1D2" presStyleIdx="0" presStyleCnt="1"/>
      <dgm:spPr/>
      <dgm:t>
        <a:bodyPr/>
        <a:lstStyle/>
        <a:p>
          <a:endParaRPr lang="ru-RU"/>
        </a:p>
      </dgm:t>
    </dgm:pt>
    <dgm:pt modelId="{F203E1B7-90E6-4F16-A7DC-C153370D4345}" type="pres">
      <dgm:prSet presAssocID="{DD445FD8-D6AE-49F9-9106-CB96E3EFB478}" presName="extraNode" presStyleLbl="node1" presStyleIdx="0" presStyleCnt="4"/>
      <dgm:spPr/>
    </dgm:pt>
    <dgm:pt modelId="{2164EDF3-A425-453A-AC5B-B26F82F4B938}" type="pres">
      <dgm:prSet presAssocID="{DD445FD8-D6AE-49F9-9106-CB96E3EFB478}" presName="dstNode" presStyleLbl="node1" presStyleIdx="0" presStyleCnt="4"/>
      <dgm:spPr/>
    </dgm:pt>
    <dgm:pt modelId="{183A86FB-1AE9-4D6B-A85D-5853D39393B4}" type="pres">
      <dgm:prSet presAssocID="{F1E32591-2536-4EE8-B11C-ADC0BB9A45F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C1522-C11F-4A64-A48F-0CEA4097C644}" type="pres">
      <dgm:prSet presAssocID="{F1E32591-2536-4EE8-B11C-ADC0BB9A45FF}" presName="accent_1" presStyleCnt="0"/>
      <dgm:spPr/>
    </dgm:pt>
    <dgm:pt modelId="{21A3E594-3093-46D4-A8AC-70702C3DD99D}" type="pres">
      <dgm:prSet presAssocID="{F1E32591-2536-4EE8-B11C-ADC0BB9A45FF}" presName="accentRepeatNode" presStyleLbl="solidFgAcc1" presStyleIdx="0" presStyleCnt="4"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EC1CA0CB-6533-423F-87BF-6DBFA3C6D9CB}" type="pres">
      <dgm:prSet presAssocID="{F0B374F8-2932-4526-86EA-6957BB6C2A9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54CE6-64DC-46F8-9BA1-8B481F028A22}" type="pres">
      <dgm:prSet presAssocID="{F0B374F8-2932-4526-86EA-6957BB6C2A9C}" presName="accent_2" presStyleCnt="0"/>
      <dgm:spPr/>
    </dgm:pt>
    <dgm:pt modelId="{EF58A0AC-63C6-476B-813F-E8C246283EA6}" type="pres">
      <dgm:prSet presAssocID="{F0B374F8-2932-4526-86EA-6957BB6C2A9C}" presName="accentRepeatNode" presStyleLbl="solidFgAcc1" presStyleIdx="1" presStyleCnt="4" custLinFactNeighborX="-930" custLinFactNeighborY="237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1F1A06BA-3BB2-47EF-A76B-6DB830E32FF0}" type="pres">
      <dgm:prSet presAssocID="{91620BF4-68E5-4831-A9CC-336B070C23F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9DCC-20AF-4E00-81D1-5C13CD96E8D3}" type="pres">
      <dgm:prSet presAssocID="{91620BF4-68E5-4831-A9CC-336B070C23F0}" presName="accent_3" presStyleCnt="0"/>
      <dgm:spPr/>
    </dgm:pt>
    <dgm:pt modelId="{3C38403A-2FC5-4138-A1D7-9CE3C5D73FF7}" type="pres">
      <dgm:prSet presAssocID="{91620BF4-68E5-4831-A9CC-336B070C23F0}" presName="accentRepeatNode" presStyleLbl="solidFgAcc1" presStyleIdx="2" presStyleCnt="4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4558295-F9A1-4A67-8323-C760B5F6682C}" type="pres">
      <dgm:prSet presAssocID="{9BE1BE04-EBAA-47FD-896A-803FA37376F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66CBA-9DB5-4767-95B3-C1177F26DB30}" type="pres">
      <dgm:prSet presAssocID="{9BE1BE04-EBAA-47FD-896A-803FA37376F2}" presName="accent_4" presStyleCnt="0"/>
      <dgm:spPr/>
    </dgm:pt>
    <dgm:pt modelId="{BF11BFEA-59F4-47C1-B4DD-A6F0CCF2A53A}" type="pres">
      <dgm:prSet presAssocID="{9BE1BE04-EBAA-47FD-896A-803FA37376F2}" presName="accentRepeatNode" presStyleLbl="solidFgAcc1" presStyleIdx="3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</dgm:ptLst>
  <dgm:cxnLst>
    <dgm:cxn modelId="{489AD886-5A47-4F06-A03C-ABFECC83D65A}" srcId="{DD445FD8-D6AE-49F9-9106-CB96E3EFB478}" destId="{9BE1BE04-EBAA-47FD-896A-803FA37376F2}" srcOrd="3" destOrd="0" parTransId="{E7FD6879-8F93-46B0-8F52-BDD498CEC158}" sibTransId="{BCADDAE7-CC95-4372-AC3A-B2AEBAEADC52}"/>
    <dgm:cxn modelId="{791B98B0-87D3-41FA-A237-F5AB18AD5529}" type="presOf" srcId="{DD445FD8-D6AE-49F9-9106-CB96E3EFB478}" destId="{44902D41-FEFB-4282-BB49-733FC4AB59AB}" srcOrd="0" destOrd="0" presId="urn:microsoft.com/office/officeart/2008/layout/VerticalCurvedList"/>
    <dgm:cxn modelId="{DD950B4E-7974-4AD8-8DB6-4F3F167BFFB5}" type="presOf" srcId="{F0B374F8-2932-4526-86EA-6957BB6C2A9C}" destId="{EC1CA0CB-6533-423F-87BF-6DBFA3C6D9CB}" srcOrd="0" destOrd="0" presId="urn:microsoft.com/office/officeart/2008/layout/VerticalCurvedList"/>
    <dgm:cxn modelId="{5723F447-CA2A-46F3-9880-6AA3A4DBB275}" type="presOf" srcId="{91620BF4-68E5-4831-A9CC-336B070C23F0}" destId="{1F1A06BA-3BB2-47EF-A76B-6DB830E32FF0}" srcOrd="0" destOrd="0" presId="urn:microsoft.com/office/officeart/2008/layout/VerticalCurvedList"/>
    <dgm:cxn modelId="{D0F95BB2-147F-4BA9-B9A4-2CF7F1294587}" type="presOf" srcId="{F1E32591-2536-4EE8-B11C-ADC0BB9A45FF}" destId="{183A86FB-1AE9-4D6B-A85D-5853D39393B4}" srcOrd="0" destOrd="0" presId="urn:microsoft.com/office/officeart/2008/layout/VerticalCurvedList"/>
    <dgm:cxn modelId="{31978DB1-A2A3-4E83-B48A-446E663BD721}" srcId="{DD445FD8-D6AE-49F9-9106-CB96E3EFB478}" destId="{91620BF4-68E5-4831-A9CC-336B070C23F0}" srcOrd="2" destOrd="0" parTransId="{993B624F-EC70-4BEE-8283-96B6DBFC0AC6}" sibTransId="{5D5ECE94-4242-4A6A-859E-5816664288A6}"/>
    <dgm:cxn modelId="{CA33CA28-83DE-407A-8FB2-57AD7CF33982}" type="presOf" srcId="{3A891C23-6598-407A-9B32-CF8DC508C3B8}" destId="{1CFA76E0-7710-4583-819A-DF28CDF70CC5}" srcOrd="0" destOrd="0" presId="urn:microsoft.com/office/officeart/2008/layout/VerticalCurvedList"/>
    <dgm:cxn modelId="{E9B1FAB8-8527-4A5F-91F6-C7CC7FF57A6F}" type="presOf" srcId="{9BE1BE04-EBAA-47FD-896A-803FA37376F2}" destId="{74558295-F9A1-4A67-8323-C760B5F6682C}" srcOrd="0" destOrd="0" presId="urn:microsoft.com/office/officeart/2008/layout/VerticalCurvedList"/>
    <dgm:cxn modelId="{A8CD2349-AB10-44B2-9D9D-437FEE880A46}" srcId="{DD445FD8-D6AE-49F9-9106-CB96E3EFB478}" destId="{F0B374F8-2932-4526-86EA-6957BB6C2A9C}" srcOrd="1" destOrd="0" parTransId="{5D10C78C-584D-4CDD-903F-3A0131EA3CAE}" sibTransId="{B392508A-1463-4B46-92BF-8C1F4F98FFE8}"/>
    <dgm:cxn modelId="{A87C46FF-D3A3-4721-8737-4E1C03BE9625}" srcId="{DD445FD8-D6AE-49F9-9106-CB96E3EFB478}" destId="{F1E32591-2536-4EE8-B11C-ADC0BB9A45FF}" srcOrd="0" destOrd="0" parTransId="{3DBA7F94-A5E3-42F2-BB12-7714071A6289}" sibTransId="{3A891C23-6598-407A-9B32-CF8DC508C3B8}"/>
    <dgm:cxn modelId="{A57D1320-9578-4FC4-B25C-51B60A8767F5}" type="presParOf" srcId="{44902D41-FEFB-4282-BB49-733FC4AB59AB}" destId="{967B9362-038C-4F0C-924A-BD417FF7473B}" srcOrd="0" destOrd="0" presId="urn:microsoft.com/office/officeart/2008/layout/VerticalCurvedList"/>
    <dgm:cxn modelId="{BA0F812C-0D7C-4ADA-92B1-C7FBB3A99BB8}" type="presParOf" srcId="{967B9362-038C-4F0C-924A-BD417FF7473B}" destId="{813A2886-051C-479A-A62A-E6C7DF4EEFDA}" srcOrd="0" destOrd="0" presId="urn:microsoft.com/office/officeart/2008/layout/VerticalCurvedList"/>
    <dgm:cxn modelId="{A537DA84-E2BB-4FBC-8EEA-66E0A38088C4}" type="presParOf" srcId="{813A2886-051C-479A-A62A-E6C7DF4EEFDA}" destId="{0C4AE50A-D648-4D2A-B37C-22A9B1A0BD50}" srcOrd="0" destOrd="0" presId="urn:microsoft.com/office/officeart/2008/layout/VerticalCurvedList"/>
    <dgm:cxn modelId="{D972982E-CF61-42D6-B9CF-2E8F1500434A}" type="presParOf" srcId="{813A2886-051C-479A-A62A-E6C7DF4EEFDA}" destId="{1CFA76E0-7710-4583-819A-DF28CDF70CC5}" srcOrd="1" destOrd="0" presId="urn:microsoft.com/office/officeart/2008/layout/VerticalCurvedList"/>
    <dgm:cxn modelId="{E52D97D5-9E86-4084-B2A6-537796AC9DC9}" type="presParOf" srcId="{813A2886-051C-479A-A62A-E6C7DF4EEFDA}" destId="{F203E1B7-90E6-4F16-A7DC-C153370D4345}" srcOrd="2" destOrd="0" presId="urn:microsoft.com/office/officeart/2008/layout/VerticalCurvedList"/>
    <dgm:cxn modelId="{87CE2DD2-B33C-4AF3-96BC-F7EF35CAD087}" type="presParOf" srcId="{813A2886-051C-479A-A62A-E6C7DF4EEFDA}" destId="{2164EDF3-A425-453A-AC5B-B26F82F4B938}" srcOrd="3" destOrd="0" presId="urn:microsoft.com/office/officeart/2008/layout/VerticalCurvedList"/>
    <dgm:cxn modelId="{6DD2590A-1BE3-41FE-8F38-7FD64F420B9D}" type="presParOf" srcId="{967B9362-038C-4F0C-924A-BD417FF7473B}" destId="{183A86FB-1AE9-4D6B-A85D-5853D39393B4}" srcOrd="1" destOrd="0" presId="urn:microsoft.com/office/officeart/2008/layout/VerticalCurvedList"/>
    <dgm:cxn modelId="{A15EFA87-228A-4F2D-91D5-1FC8B175CC33}" type="presParOf" srcId="{967B9362-038C-4F0C-924A-BD417FF7473B}" destId="{806C1522-C11F-4A64-A48F-0CEA4097C644}" srcOrd="2" destOrd="0" presId="urn:microsoft.com/office/officeart/2008/layout/VerticalCurvedList"/>
    <dgm:cxn modelId="{BBCFB035-4B7B-4DE3-A990-BED0E26C9EC2}" type="presParOf" srcId="{806C1522-C11F-4A64-A48F-0CEA4097C644}" destId="{21A3E594-3093-46D4-A8AC-70702C3DD99D}" srcOrd="0" destOrd="0" presId="urn:microsoft.com/office/officeart/2008/layout/VerticalCurvedList"/>
    <dgm:cxn modelId="{3E64C624-8C17-4541-B5C0-FDE9447556FD}" type="presParOf" srcId="{967B9362-038C-4F0C-924A-BD417FF7473B}" destId="{EC1CA0CB-6533-423F-87BF-6DBFA3C6D9CB}" srcOrd="3" destOrd="0" presId="urn:microsoft.com/office/officeart/2008/layout/VerticalCurvedList"/>
    <dgm:cxn modelId="{4B06AAF0-44FF-4C04-8202-7DAB8759C663}" type="presParOf" srcId="{967B9362-038C-4F0C-924A-BD417FF7473B}" destId="{ECB54CE6-64DC-46F8-9BA1-8B481F028A22}" srcOrd="4" destOrd="0" presId="urn:microsoft.com/office/officeart/2008/layout/VerticalCurvedList"/>
    <dgm:cxn modelId="{404E558F-6BB5-4A51-A78B-1BCB97DD1812}" type="presParOf" srcId="{ECB54CE6-64DC-46F8-9BA1-8B481F028A22}" destId="{EF58A0AC-63C6-476B-813F-E8C246283EA6}" srcOrd="0" destOrd="0" presId="urn:microsoft.com/office/officeart/2008/layout/VerticalCurvedList"/>
    <dgm:cxn modelId="{E197720D-5185-4E66-83E8-B5E8159D0170}" type="presParOf" srcId="{967B9362-038C-4F0C-924A-BD417FF7473B}" destId="{1F1A06BA-3BB2-47EF-A76B-6DB830E32FF0}" srcOrd="5" destOrd="0" presId="urn:microsoft.com/office/officeart/2008/layout/VerticalCurvedList"/>
    <dgm:cxn modelId="{28BE7A05-AA26-4BFD-9EF8-5736B22F9A23}" type="presParOf" srcId="{967B9362-038C-4F0C-924A-BD417FF7473B}" destId="{96889DCC-20AF-4E00-81D1-5C13CD96E8D3}" srcOrd="6" destOrd="0" presId="urn:microsoft.com/office/officeart/2008/layout/VerticalCurvedList"/>
    <dgm:cxn modelId="{8D115FAF-505B-4167-A6F3-CC0F0C4FA2D8}" type="presParOf" srcId="{96889DCC-20AF-4E00-81D1-5C13CD96E8D3}" destId="{3C38403A-2FC5-4138-A1D7-9CE3C5D73FF7}" srcOrd="0" destOrd="0" presId="urn:microsoft.com/office/officeart/2008/layout/VerticalCurvedList"/>
    <dgm:cxn modelId="{A57AE45D-AE0E-4417-A632-06B3AE2D6922}" type="presParOf" srcId="{967B9362-038C-4F0C-924A-BD417FF7473B}" destId="{74558295-F9A1-4A67-8323-C760B5F6682C}" srcOrd="7" destOrd="0" presId="urn:microsoft.com/office/officeart/2008/layout/VerticalCurvedList"/>
    <dgm:cxn modelId="{539C0AFC-C123-4E21-A7C1-96DC5080A15C}" type="presParOf" srcId="{967B9362-038C-4F0C-924A-BD417FF7473B}" destId="{D2D66CBA-9DB5-4767-95B3-C1177F26DB30}" srcOrd="8" destOrd="0" presId="urn:microsoft.com/office/officeart/2008/layout/VerticalCurvedList"/>
    <dgm:cxn modelId="{FAAFE84F-F39E-4713-922E-657E27D49233}" type="presParOf" srcId="{D2D66CBA-9DB5-4767-95B3-C1177F26DB30}" destId="{BF11BFEA-59F4-47C1-B4DD-A6F0CCF2A53A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6A0D5-95C7-46D1-A184-473CFBD03830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C20251-F508-4D15-8258-CE942956DF3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оценки налогового потенциала городского округа город Салават Республики Башкортостан в разрезе отдельных доходных источников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C71D7-EB02-4E72-B82E-EB1732AE2F93}" type="parTrans" cxnId="{1C7761C6-5D27-4A8A-AB12-5447748F75C2}">
      <dgm:prSet/>
      <dgm:spPr/>
      <dgm:t>
        <a:bodyPr/>
        <a:lstStyle/>
        <a:p>
          <a:endParaRPr lang="ru-RU"/>
        </a:p>
      </dgm:t>
    </dgm:pt>
    <dgm:pt modelId="{5FF7386F-13C1-48B1-965E-6CADFB0DE4F3}" type="sibTrans" cxnId="{1C7761C6-5D27-4A8A-AB12-5447748F75C2}">
      <dgm:prSet/>
      <dgm:spPr/>
      <dgm:t>
        <a:bodyPr/>
        <a:lstStyle/>
        <a:p>
          <a:endParaRPr lang="ru-RU"/>
        </a:p>
      </dgm:t>
    </dgm:pt>
    <dgm:pt modelId="{E0199E94-A9D0-4FEE-A3E7-A189D0E01C3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взаимодействия с крупнейшими налогоплательщиками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D17D0-8DEE-4AD1-86C7-BF621BE4C7FC}" type="parTrans" cxnId="{34824DBD-04D7-4278-B796-D1671A9CBDC6}">
      <dgm:prSet/>
      <dgm:spPr/>
      <dgm:t>
        <a:bodyPr/>
        <a:lstStyle/>
        <a:p>
          <a:endParaRPr lang="ru-RU"/>
        </a:p>
      </dgm:t>
    </dgm:pt>
    <dgm:pt modelId="{E92F027E-AE68-4BD5-9452-826F4B8D086B}" type="sibTrans" cxnId="{34824DBD-04D7-4278-B796-D1671A9CBDC6}">
      <dgm:prSet/>
      <dgm:spPr/>
      <dgm:t>
        <a:bodyPr/>
        <a:lstStyle/>
        <a:p>
          <a:endParaRPr lang="ru-RU"/>
        </a:p>
      </dgm:t>
    </dgm:pt>
    <dgm:pt modelId="{526F6A7A-B9D2-4DF9-B334-9BDA6F030A5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налогового потенциала, выявленного в результате проведения инвентаризации земельных участков и объектов капитального строительства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6A4E3-3D3F-4F9A-8D9E-828F88738407}" type="parTrans" cxnId="{2C5FD79F-4AB3-4DA8-AE18-679E595206F4}">
      <dgm:prSet/>
      <dgm:spPr/>
      <dgm:t>
        <a:bodyPr/>
        <a:lstStyle/>
        <a:p>
          <a:endParaRPr lang="ru-RU"/>
        </a:p>
      </dgm:t>
    </dgm:pt>
    <dgm:pt modelId="{E8E4196A-25A2-4920-9781-F1C2EB04BB11}" type="sibTrans" cxnId="{2C5FD79F-4AB3-4DA8-AE18-679E595206F4}">
      <dgm:prSet/>
      <dgm:spPr/>
      <dgm:t>
        <a:bodyPr/>
        <a:lstStyle/>
        <a:p>
          <a:endParaRPr lang="ru-RU"/>
        </a:p>
      </dgm:t>
    </dgm:pt>
    <dgm:pt modelId="{174682D6-17F7-49CF-B73F-DF6C973BDE34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работы административных комиссий в городском округе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91D69B-288C-460E-BE88-7CE4B408B87E}" type="parTrans" cxnId="{9047B551-3D77-40BF-8473-41824D7C1804}">
      <dgm:prSet/>
      <dgm:spPr/>
      <dgm:t>
        <a:bodyPr/>
        <a:lstStyle/>
        <a:p>
          <a:endParaRPr lang="ru-RU"/>
        </a:p>
      </dgm:t>
    </dgm:pt>
    <dgm:pt modelId="{7C799303-1194-4595-B302-B83AEC2D5E1D}" type="sibTrans" cxnId="{9047B551-3D77-40BF-8473-41824D7C1804}">
      <dgm:prSet/>
      <dgm:spPr/>
      <dgm:t>
        <a:bodyPr/>
        <a:lstStyle/>
        <a:p>
          <a:endParaRPr lang="ru-RU"/>
        </a:p>
      </dgm:t>
    </dgm:pt>
    <dgm:pt modelId="{FA082607-CAD2-47A1-846E-888048CF9B9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применения специальных налоговых режимов в целях стимулирования развития малого и среднего предпринимательства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AA39C-3573-42B4-A897-48C5E86B94C6}" type="parTrans" cxnId="{11E67FB3-EDF5-4559-97BE-E699F36E5589}">
      <dgm:prSet/>
      <dgm:spPr/>
      <dgm:t>
        <a:bodyPr/>
        <a:lstStyle/>
        <a:p>
          <a:endParaRPr lang="ru-RU"/>
        </a:p>
      </dgm:t>
    </dgm:pt>
    <dgm:pt modelId="{BE338F50-8B77-4A6A-A364-6D49CAD1656D}" type="sibTrans" cxnId="{11E67FB3-EDF5-4559-97BE-E699F36E5589}">
      <dgm:prSet/>
      <dgm:spPr/>
      <dgm:t>
        <a:bodyPr/>
        <a:lstStyle/>
        <a:p>
          <a:endParaRPr lang="ru-RU"/>
        </a:p>
      </dgm:t>
    </dgm:pt>
    <dgm:pt modelId="{90A83222-90D6-492D-BD95-EBC9918BBE1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Продолжение работы по выявлению недобросовестных налогоплательщиков, в том числе являющихся исполнителями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государственным контрактам, получателями бюджетных средств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16379-6B3C-4F1B-A42F-3BCE0C865A0B}" type="parTrans" cxnId="{18B380FD-7A2C-4AD5-BA8E-3C49398D0F9E}">
      <dgm:prSet/>
      <dgm:spPr/>
      <dgm:t>
        <a:bodyPr/>
        <a:lstStyle/>
        <a:p>
          <a:endParaRPr lang="ru-RU"/>
        </a:p>
      </dgm:t>
    </dgm:pt>
    <dgm:pt modelId="{D817CDDC-4E44-45D6-9DE9-1BA5E37E597A}" type="sibTrans" cxnId="{18B380FD-7A2C-4AD5-BA8E-3C49398D0F9E}">
      <dgm:prSet/>
      <dgm:spPr/>
      <dgm:t>
        <a:bodyPr/>
        <a:lstStyle/>
        <a:p>
          <a:endParaRPr lang="ru-RU"/>
        </a:p>
      </dgm:t>
    </dgm:pt>
    <dgm:pt modelId="{1D185B67-8062-4196-B59F-6DDFF863230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автоматизированных систем по мониторингу доходов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A29DB-6072-41DF-B3EE-2AA273298410}" type="parTrans" cxnId="{D1A6CB8A-47A6-4B6E-A392-0CE50855C046}">
      <dgm:prSet/>
      <dgm:spPr/>
      <dgm:t>
        <a:bodyPr/>
        <a:lstStyle/>
        <a:p>
          <a:endParaRPr lang="ru-RU"/>
        </a:p>
      </dgm:t>
    </dgm:pt>
    <dgm:pt modelId="{FA2C9B7E-6074-4C14-AB32-A569A8E1645C}" type="sibTrans" cxnId="{D1A6CB8A-47A6-4B6E-A392-0CE50855C046}">
      <dgm:prSet/>
      <dgm:spPr/>
      <dgm:t>
        <a:bodyPr/>
        <a:lstStyle/>
        <a:p>
          <a:endParaRPr lang="ru-RU"/>
        </a:p>
      </dgm:t>
    </dgm:pt>
    <dgm:pt modelId="{9B33E737-3289-4A47-B787-F4CAC86AF03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Усиление мер по легализации объектов налогообложения в рамках работы Межведомственной комиссии по вопросам увеличения доходного потенциала бюджета городского округа город Салават Республики Башкортостан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0AC76-D211-4DA9-9138-C05C709C1F7E}" type="parTrans" cxnId="{483F17E1-A96F-4B05-A577-1BCE0886A5AF}">
      <dgm:prSet/>
      <dgm:spPr/>
      <dgm:t>
        <a:bodyPr/>
        <a:lstStyle/>
        <a:p>
          <a:endParaRPr lang="ru-RU"/>
        </a:p>
      </dgm:t>
    </dgm:pt>
    <dgm:pt modelId="{AF8B64CC-E4A4-4E25-B696-9B9555AB9179}" type="sibTrans" cxnId="{483F17E1-A96F-4B05-A577-1BCE0886A5AF}">
      <dgm:prSet/>
      <dgm:spPr/>
      <dgm:t>
        <a:bodyPr/>
        <a:lstStyle/>
        <a:p>
          <a:endParaRPr lang="ru-RU"/>
        </a:p>
      </dgm:t>
    </dgm:pt>
    <dgm:pt modelId="{68187FA0-45EF-41A8-BDAD-29CEBE2C52E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лиц, осуществляющих незаконную предпринимательскую деятельность (торговая деятельность, деятельность такси и другие), в целях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их регистрации и постановки на налоговый учет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C41C6-0719-4437-B610-DADC81762896}" type="parTrans" cxnId="{8F4C84F8-777D-4381-A449-4966F62A7D38}">
      <dgm:prSet/>
      <dgm:spPr/>
      <dgm:t>
        <a:bodyPr/>
        <a:lstStyle/>
        <a:p>
          <a:endParaRPr lang="ru-RU"/>
        </a:p>
      </dgm:t>
    </dgm:pt>
    <dgm:pt modelId="{B2B5114F-21CD-4207-9F7A-36EECF20B4A2}" type="sibTrans" cxnId="{8F4C84F8-777D-4381-A449-4966F62A7D38}">
      <dgm:prSet/>
      <dgm:spPr/>
      <dgm:t>
        <a:bodyPr/>
        <a:lstStyle/>
        <a:p>
          <a:endParaRPr lang="ru-RU"/>
        </a:p>
      </dgm:t>
    </dgm:pt>
    <dgm:pt modelId="{4E371FEC-9024-4B18-8F9D-E295B8607C1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достижения и совершенствованию целевых индикаторов ежегодного роста доходов, установленных Комплексным планом мероприятий по увеличению поступлений налоговых и неналоговых доходов бюджета городского округа город Салават Республики Башкортостан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028D4-7E26-4606-9B5E-FBA083FDB65A}" type="parTrans" cxnId="{95633F7D-C3C0-4E7B-9FC7-8C0BFF401E50}">
      <dgm:prSet/>
      <dgm:spPr/>
      <dgm:t>
        <a:bodyPr/>
        <a:lstStyle/>
        <a:p>
          <a:endParaRPr lang="ru-RU"/>
        </a:p>
      </dgm:t>
    </dgm:pt>
    <dgm:pt modelId="{3689860B-27AB-4A85-A7AB-E2C6EE6AFC81}" type="sibTrans" cxnId="{95633F7D-C3C0-4E7B-9FC7-8C0BFF401E50}">
      <dgm:prSet/>
      <dgm:spPr/>
      <dgm:t>
        <a:bodyPr/>
        <a:lstStyle/>
        <a:p>
          <a:endParaRPr lang="ru-RU"/>
        </a:p>
      </dgm:t>
    </dgm:pt>
    <dgm:pt modelId="{973007F7-65E9-4279-BB7D-142C524BB45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работы администраторов с дебиторской задолженностью в бюджет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BD3C5-DB0E-435C-A90D-3164D74EB5A8}" type="parTrans" cxnId="{D5D18FD2-310A-48C3-B2C9-6953FCC3052B}">
      <dgm:prSet/>
      <dgm:spPr/>
      <dgm:t>
        <a:bodyPr/>
        <a:lstStyle/>
        <a:p>
          <a:endParaRPr lang="ru-RU"/>
        </a:p>
      </dgm:t>
    </dgm:pt>
    <dgm:pt modelId="{B5B2AADE-9AA6-40E3-A879-5DA344AF9C89}" type="sibTrans" cxnId="{D5D18FD2-310A-48C3-B2C9-6953FCC3052B}">
      <dgm:prSet/>
      <dgm:spPr/>
      <dgm:t>
        <a:bodyPr/>
        <a:lstStyle/>
        <a:p>
          <a:endParaRPr lang="ru-RU"/>
        </a:p>
      </dgm:t>
    </dgm:pt>
    <dgm:pt modelId="{CC1B9BC3-93C7-4E8D-842B-2944BBB6F823}" type="pres">
      <dgm:prSet presAssocID="{2A96A0D5-95C7-46D1-A184-473CFBD03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9199CB-4239-4CB8-BABB-C5C91F89D412}" type="pres">
      <dgm:prSet presAssocID="{24C20251-F508-4D15-8258-CE942956DF3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0DA33-83D7-4E12-958A-CB9D9E4802B4}" type="pres">
      <dgm:prSet presAssocID="{5FF7386F-13C1-48B1-965E-6CADFB0DE4F3}" presName="sibTrans" presStyleCnt="0"/>
      <dgm:spPr/>
    </dgm:pt>
    <dgm:pt modelId="{27CF7C5E-B1E9-4DF8-A890-1FFFA9DC3E6C}" type="pres">
      <dgm:prSet presAssocID="{E0199E94-A9D0-4FEE-A3E7-A189D0E01C3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D9E4E-7442-439A-A83D-ABB4AA33D6C8}" type="pres">
      <dgm:prSet presAssocID="{E92F027E-AE68-4BD5-9452-826F4B8D086B}" presName="sibTrans" presStyleCnt="0"/>
      <dgm:spPr/>
    </dgm:pt>
    <dgm:pt modelId="{0C67A091-1610-49C9-9335-580DD7D8FFAF}" type="pres">
      <dgm:prSet presAssocID="{526F6A7A-B9D2-4DF9-B334-9BDA6F030A5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7B095-3DB4-42CC-B1C2-1ABF76462057}" type="pres">
      <dgm:prSet presAssocID="{E8E4196A-25A2-4920-9781-F1C2EB04BB11}" presName="sibTrans" presStyleCnt="0"/>
      <dgm:spPr/>
    </dgm:pt>
    <dgm:pt modelId="{682EB06C-F523-4EAC-9E33-AA443B946906}" type="pres">
      <dgm:prSet presAssocID="{4E371FEC-9024-4B18-8F9D-E295B8607C11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C03D1-72D3-4F0F-A8BB-5D2CCDA28B03}" type="pres">
      <dgm:prSet presAssocID="{3689860B-27AB-4A85-A7AB-E2C6EE6AFC81}" presName="sibTrans" presStyleCnt="0"/>
      <dgm:spPr/>
    </dgm:pt>
    <dgm:pt modelId="{97B12E8F-BE0C-4D79-BA2A-DC8B155B24C5}" type="pres">
      <dgm:prSet presAssocID="{68187FA0-45EF-41A8-BDAD-29CEBE2C52E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A34E2-4F14-41A1-B845-AF17AF49ACED}" type="pres">
      <dgm:prSet presAssocID="{B2B5114F-21CD-4207-9F7A-36EECF20B4A2}" presName="sibTrans" presStyleCnt="0"/>
      <dgm:spPr/>
    </dgm:pt>
    <dgm:pt modelId="{003A0D54-5609-4C74-B7F2-C2BD35DD8892}" type="pres">
      <dgm:prSet presAssocID="{9B33E737-3289-4A47-B787-F4CAC86AF03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1C7DF-0CB7-4E71-B1B5-4C838952EE11}" type="pres">
      <dgm:prSet presAssocID="{AF8B64CC-E4A4-4E25-B696-9B9555AB9179}" presName="sibTrans" presStyleCnt="0"/>
      <dgm:spPr/>
    </dgm:pt>
    <dgm:pt modelId="{23488AA7-12B9-4BC4-856B-B941C8759FAD}" type="pres">
      <dgm:prSet presAssocID="{1D185B67-8062-4196-B59F-6DDFF8632306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26C5A-D7C7-4816-83AD-F99F33BA0513}" type="pres">
      <dgm:prSet presAssocID="{FA2C9B7E-6074-4C14-AB32-A569A8E1645C}" presName="sibTrans" presStyleCnt="0"/>
      <dgm:spPr/>
    </dgm:pt>
    <dgm:pt modelId="{6DB06783-7E7A-4C88-9D70-02670BAB2D29}" type="pres">
      <dgm:prSet presAssocID="{90A83222-90D6-492D-BD95-EBC9918BBE17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C2667-5F68-4B19-8BE3-DBCF86C3C545}" type="pres">
      <dgm:prSet presAssocID="{D817CDDC-4E44-45D6-9DE9-1BA5E37E597A}" presName="sibTrans" presStyleCnt="0"/>
      <dgm:spPr/>
    </dgm:pt>
    <dgm:pt modelId="{674AFDEE-34DA-44BA-BA7A-5A742D575419}" type="pres">
      <dgm:prSet presAssocID="{FA082607-CAD2-47A1-846E-888048CF9B9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F100C-7497-44AC-AAEC-98AF04F962D9}" type="pres">
      <dgm:prSet presAssocID="{BE338F50-8B77-4A6A-A364-6D49CAD1656D}" presName="sibTrans" presStyleCnt="0"/>
      <dgm:spPr/>
    </dgm:pt>
    <dgm:pt modelId="{16BC2A0F-775E-499F-8F71-B9AA6BC6469C}" type="pres">
      <dgm:prSet presAssocID="{174682D6-17F7-49CF-B73F-DF6C973BDE34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A8C9C-3482-42B5-8ABB-13E449DC598D}" type="pres">
      <dgm:prSet presAssocID="{7C799303-1194-4595-B302-B83AEC2D5E1D}" presName="sibTrans" presStyleCnt="0"/>
      <dgm:spPr/>
    </dgm:pt>
    <dgm:pt modelId="{2971FB92-991E-4035-B421-2938838CCD6F}" type="pres">
      <dgm:prSet presAssocID="{973007F7-65E9-4279-BB7D-142C524BB45F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18FD2-310A-48C3-B2C9-6953FCC3052B}" srcId="{2A96A0D5-95C7-46D1-A184-473CFBD03830}" destId="{973007F7-65E9-4279-BB7D-142C524BB45F}" srcOrd="10" destOrd="0" parTransId="{3B5BD3C5-DB0E-435C-A90D-3164D74EB5A8}" sibTransId="{B5B2AADE-9AA6-40E3-A879-5DA344AF9C89}"/>
    <dgm:cxn modelId="{8F4C84F8-777D-4381-A449-4966F62A7D38}" srcId="{2A96A0D5-95C7-46D1-A184-473CFBD03830}" destId="{68187FA0-45EF-41A8-BDAD-29CEBE2C52E3}" srcOrd="4" destOrd="0" parTransId="{E92C41C6-0719-4437-B610-DADC81762896}" sibTransId="{B2B5114F-21CD-4207-9F7A-36EECF20B4A2}"/>
    <dgm:cxn modelId="{18B380FD-7A2C-4AD5-BA8E-3C49398D0F9E}" srcId="{2A96A0D5-95C7-46D1-A184-473CFBD03830}" destId="{90A83222-90D6-492D-BD95-EBC9918BBE17}" srcOrd="7" destOrd="0" parTransId="{6AB16379-6B3C-4F1B-A42F-3BCE0C865A0B}" sibTransId="{D817CDDC-4E44-45D6-9DE9-1BA5E37E597A}"/>
    <dgm:cxn modelId="{AA092A26-D4CA-4758-B556-BF2066B751E3}" type="presOf" srcId="{174682D6-17F7-49CF-B73F-DF6C973BDE34}" destId="{16BC2A0F-775E-499F-8F71-B9AA6BC6469C}" srcOrd="0" destOrd="0" presId="urn:microsoft.com/office/officeart/2005/8/layout/default"/>
    <dgm:cxn modelId="{34824DBD-04D7-4278-B796-D1671A9CBDC6}" srcId="{2A96A0D5-95C7-46D1-A184-473CFBD03830}" destId="{E0199E94-A9D0-4FEE-A3E7-A189D0E01C3D}" srcOrd="1" destOrd="0" parTransId="{D0ED17D0-8DEE-4AD1-86C7-BF621BE4C7FC}" sibTransId="{E92F027E-AE68-4BD5-9452-826F4B8D086B}"/>
    <dgm:cxn modelId="{6DA71223-CA4F-453A-A449-B2669CCF761E}" type="presOf" srcId="{526F6A7A-B9D2-4DF9-B334-9BDA6F030A50}" destId="{0C67A091-1610-49C9-9335-580DD7D8FFAF}" srcOrd="0" destOrd="0" presId="urn:microsoft.com/office/officeart/2005/8/layout/default"/>
    <dgm:cxn modelId="{45559127-1B66-4F8C-A8B4-63E263F84229}" type="presOf" srcId="{68187FA0-45EF-41A8-BDAD-29CEBE2C52E3}" destId="{97B12E8F-BE0C-4D79-BA2A-DC8B155B24C5}" srcOrd="0" destOrd="0" presId="urn:microsoft.com/office/officeart/2005/8/layout/default"/>
    <dgm:cxn modelId="{9047B551-3D77-40BF-8473-41824D7C1804}" srcId="{2A96A0D5-95C7-46D1-A184-473CFBD03830}" destId="{174682D6-17F7-49CF-B73F-DF6C973BDE34}" srcOrd="9" destOrd="0" parTransId="{6091D69B-288C-460E-BE88-7CE4B408B87E}" sibTransId="{7C799303-1194-4595-B302-B83AEC2D5E1D}"/>
    <dgm:cxn modelId="{70E3E5F4-5C3E-45C0-93BF-FBE5BE44F82B}" type="presOf" srcId="{E0199E94-A9D0-4FEE-A3E7-A189D0E01C3D}" destId="{27CF7C5E-B1E9-4DF8-A890-1FFFA9DC3E6C}" srcOrd="0" destOrd="0" presId="urn:microsoft.com/office/officeart/2005/8/layout/default"/>
    <dgm:cxn modelId="{D1A6CB8A-47A6-4B6E-A392-0CE50855C046}" srcId="{2A96A0D5-95C7-46D1-A184-473CFBD03830}" destId="{1D185B67-8062-4196-B59F-6DDFF8632306}" srcOrd="6" destOrd="0" parTransId="{565A29DB-6072-41DF-B3EE-2AA273298410}" sibTransId="{FA2C9B7E-6074-4C14-AB32-A569A8E1645C}"/>
    <dgm:cxn modelId="{463B35E5-33C9-4D4F-B6F5-74C9D654B97D}" type="presOf" srcId="{FA082607-CAD2-47A1-846E-888048CF9B9E}" destId="{674AFDEE-34DA-44BA-BA7A-5A742D575419}" srcOrd="0" destOrd="0" presId="urn:microsoft.com/office/officeart/2005/8/layout/default"/>
    <dgm:cxn modelId="{2C5FD79F-4AB3-4DA8-AE18-679E595206F4}" srcId="{2A96A0D5-95C7-46D1-A184-473CFBD03830}" destId="{526F6A7A-B9D2-4DF9-B334-9BDA6F030A50}" srcOrd="2" destOrd="0" parTransId="{AC66A4E3-3D3F-4F9A-8D9E-828F88738407}" sibTransId="{E8E4196A-25A2-4920-9781-F1C2EB04BB11}"/>
    <dgm:cxn modelId="{D8A2A4B3-1937-43CB-8D15-89B1F6B8C70B}" type="presOf" srcId="{2A96A0D5-95C7-46D1-A184-473CFBD03830}" destId="{CC1B9BC3-93C7-4E8D-842B-2944BBB6F823}" srcOrd="0" destOrd="0" presId="urn:microsoft.com/office/officeart/2005/8/layout/default"/>
    <dgm:cxn modelId="{95633F7D-C3C0-4E7B-9FC7-8C0BFF401E50}" srcId="{2A96A0D5-95C7-46D1-A184-473CFBD03830}" destId="{4E371FEC-9024-4B18-8F9D-E295B8607C11}" srcOrd="3" destOrd="0" parTransId="{6D4028D4-7E26-4606-9B5E-FBA083FDB65A}" sibTransId="{3689860B-27AB-4A85-A7AB-E2C6EE6AFC81}"/>
    <dgm:cxn modelId="{11E67FB3-EDF5-4559-97BE-E699F36E5589}" srcId="{2A96A0D5-95C7-46D1-A184-473CFBD03830}" destId="{FA082607-CAD2-47A1-846E-888048CF9B9E}" srcOrd="8" destOrd="0" parTransId="{71DAA39C-3573-42B4-A897-48C5E86B94C6}" sibTransId="{BE338F50-8B77-4A6A-A364-6D49CAD1656D}"/>
    <dgm:cxn modelId="{A84BEAF3-D5B2-4CC9-9B27-C9E0FE77EBB8}" type="presOf" srcId="{973007F7-65E9-4279-BB7D-142C524BB45F}" destId="{2971FB92-991E-4035-B421-2938838CCD6F}" srcOrd="0" destOrd="0" presId="urn:microsoft.com/office/officeart/2005/8/layout/default"/>
    <dgm:cxn modelId="{483F17E1-A96F-4B05-A577-1BCE0886A5AF}" srcId="{2A96A0D5-95C7-46D1-A184-473CFBD03830}" destId="{9B33E737-3289-4A47-B787-F4CAC86AF034}" srcOrd="5" destOrd="0" parTransId="{FFF0AC76-D211-4DA9-9138-C05C709C1F7E}" sibTransId="{AF8B64CC-E4A4-4E25-B696-9B9555AB9179}"/>
    <dgm:cxn modelId="{D33AA509-D099-45A2-AB08-5D73A040F01B}" type="presOf" srcId="{1D185B67-8062-4196-B59F-6DDFF8632306}" destId="{23488AA7-12B9-4BC4-856B-B941C8759FAD}" srcOrd="0" destOrd="0" presId="urn:microsoft.com/office/officeart/2005/8/layout/default"/>
    <dgm:cxn modelId="{1A608DDE-C195-45BC-A5A6-9911B3ADBE83}" type="presOf" srcId="{9B33E737-3289-4A47-B787-F4CAC86AF034}" destId="{003A0D54-5609-4C74-B7F2-C2BD35DD8892}" srcOrd="0" destOrd="0" presId="urn:microsoft.com/office/officeart/2005/8/layout/default"/>
    <dgm:cxn modelId="{A9D778A0-8308-45ED-9F5F-A0EE68D9933E}" type="presOf" srcId="{90A83222-90D6-492D-BD95-EBC9918BBE17}" destId="{6DB06783-7E7A-4C88-9D70-02670BAB2D29}" srcOrd="0" destOrd="0" presId="urn:microsoft.com/office/officeart/2005/8/layout/default"/>
    <dgm:cxn modelId="{1C7761C6-5D27-4A8A-AB12-5447748F75C2}" srcId="{2A96A0D5-95C7-46D1-A184-473CFBD03830}" destId="{24C20251-F508-4D15-8258-CE942956DF3C}" srcOrd="0" destOrd="0" parTransId="{A58C71D7-EB02-4E72-B82E-EB1732AE2F93}" sibTransId="{5FF7386F-13C1-48B1-965E-6CADFB0DE4F3}"/>
    <dgm:cxn modelId="{87038CE5-144C-4B30-BA5C-B2B27B7B6544}" type="presOf" srcId="{24C20251-F508-4D15-8258-CE942956DF3C}" destId="{1C9199CB-4239-4CB8-BABB-C5C91F89D412}" srcOrd="0" destOrd="0" presId="urn:microsoft.com/office/officeart/2005/8/layout/default"/>
    <dgm:cxn modelId="{69F71847-9D92-4266-A198-989E967C1193}" type="presOf" srcId="{4E371FEC-9024-4B18-8F9D-E295B8607C11}" destId="{682EB06C-F523-4EAC-9E33-AA443B946906}" srcOrd="0" destOrd="0" presId="urn:microsoft.com/office/officeart/2005/8/layout/default"/>
    <dgm:cxn modelId="{E59A4B66-6AD9-4C7F-9DAF-1EB9696E3D06}" type="presParOf" srcId="{CC1B9BC3-93C7-4E8D-842B-2944BBB6F823}" destId="{1C9199CB-4239-4CB8-BABB-C5C91F89D412}" srcOrd="0" destOrd="0" presId="urn:microsoft.com/office/officeart/2005/8/layout/default"/>
    <dgm:cxn modelId="{6699D957-F3D2-4FDE-B5B7-B64CE37E19B5}" type="presParOf" srcId="{CC1B9BC3-93C7-4E8D-842B-2944BBB6F823}" destId="{8840DA33-83D7-4E12-958A-CB9D9E4802B4}" srcOrd="1" destOrd="0" presId="urn:microsoft.com/office/officeart/2005/8/layout/default"/>
    <dgm:cxn modelId="{8232499A-D3FB-44CE-88CA-CA53B2CF72A2}" type="presParOf" srcId="{CC1B9BC3-93C7-4E8D-842B-2944BBB6F823}" destId="{27CF7C5E-B1E9-4DF8-A890-1FFFA9DC3E6C}" srcOrd="2" destOrd="0" presId="urn:microsoft.com/office/officeart/2005/8/layout/default"/>
    <dgm:cxn modelId="{113C2C04-A9E0-4A00-A6EB-D157AF912151}" type="presParOf" srcId="{CC1B9BC3-93C7-4E8D-842B-2944BBB6F823}" destId="{9FBD9E4E-7442-439A-A83D-ABB4AA33D6C8}" srcOrd="3" destOrd="0" presId="urn:microsoft.com/office/officeart/2005/8/layout/default"/>
    <dgm:cxn modelId="{7515D866-D6BF-43D8-BF98-48D1727E4443}" type="presParOf" srcId="{CC1B9BC3-93C7-4E8D-842B-2944BBB6F823}" destId="{0C67A091-1610-49C9-9335-580DD7D8FFAF}" srcOrd="4" destOrd="0" presId="urn:microsoft.com/office/officeart/2005/8/layout/default"/>
    <dgm:cxn modelId="{55CF40E0-9E32-45F5-98D6-CAAE0E557D6F}" type="presParOf" srcId="{CC1B9BC3-93C7-4E8D-842B-2944BBB6F823}" destId="{F137B095-3DB4-42CC-B1C2-1ABF76462057}" srcOrd="5" destOrd="0" presId="urn:microsoft.com/office/officeart/2005/8/layout/default"/>
    <dgm:cxn modelId="{5D43EFC4-2602-453A-A1F4-7B8F506AA7EC}" type="presParOf" srcId="{CC1B9BC3-93C7-4E8D-842B-2944BBB6F823}" destId="{682EB06C-F523-4EAC-9E33-AA443B946906}" srcOrd="6" destOrd="0" presId="urn:microsoft.com/office/officeart/2005/8/layout/default"/>
    <dgm:cxn modelId="{0DBAF437-49AC-44C8-AC64-7D97EEA3C65E}" type="presParOf" srcId="{CC1B9BC3-93C7-4E8D-842B-2944BBB6F823}" destId="{2E9C03D1-72D3-4F0F-A8BB-5D2CCDA28B03}" srcOrd="7" destOrd="0" presId="urn:microsoft.com/office/officeart/2005/8/layout/default"/>
    <dgm:cxn modelId="{EE7D7BBC-1723-4927-AABD-B200E15AD5D4}" type="presParOf" srcId="{CC1B9BC3-93C7-4E8D-842B-2944BBB6F823}" destId="{97B12E8F-BE0C-4D79-BA2A-DC8B155B24C5}" srcOrd="8" destOrd="0" presId="urn:microsoft.com/office/officeart/2005/8/layout/default"/>
    <dgm:cxn modelId="{1B92C584-25C3-4606-81D9-D830344E126C}" type="presParOf" srcId="{CC1B9BC3-93C7-4E8D-842B-2944BBB6F823}" destId="{BBFA34E2-4F14-41A1-B845-AF17AF49ACED}" srcOrd="9" destOrd="0" presId="urn:microsoft.com/office/officeart/2005/8/layout/default"/>
    <dgm:cxn modelId="{99946B6E-3F43-4630-98A8-C0A982DF72F0}" type="presParOf" srcId="{CC1B9BC3-93C7-4E8D-842B-2944BBB6F823}" destId="{003A0D54-5609-4C74-B7F2-C2BD35DD8892}" srcOrd="10" destOrd="0" presId="urn:microsoft.com/office/officeart/2005/8/layout/default"/>
    <dgm:cxn modelId="{D6E8ED73-69CE-4967-95E4-B20388586E1B}" type="presParOf" srcId="{CC1B9BC3-93C7-4E8D-842B-2944BBB6F823}" destId="{F411C7DF-0CB7-4E71-B1B5-4C838952EE11}" srcOrd="11" destOrd="0" presId="urn:microsoft.com/office/officeart/2005/8/layout/default"/>
    <dgm:cxn modelId="{3E60C766-7B93-467E-BE54-32182EE1C0B7}" type="presParOf" srcId="{CC1B9BC3-93C7-4E8D-842B-2944BBB6F823}" destId="{23488AA7-12B9-4BC4-856B-B941C8759FAD}" srcOrd="12" destOrd="0" presId="urn:microsoft.com/office/officeart/2005/8/layout/default"/>
    <dgm:cxn modelId="{D79B14C5-AAB1-4E2F-ABB4-B5F9A926F4D7}" type="presParOf" srcId="{CC1B9BC3-93C7-4E8D-842B-2944BBB6F823}" destId="{9A926C5A-D7C7-4816-83AD-F99F33BA0513}" srcOrd="13" destOrd="0" presId="urn:microsoft.com/office/officeart/2005/8/layout/default"/>
    <dgm:cxn modelId="{473AAF05-F434-4854-9755-84D0DC454624}" type="presParOf" srcId="{CC1B9BC3-93C7-4E8D-842B-2944BBB6F823}" destId="{6DB06783-7E7A-4C88-9D70-02670BAB2D29}" srcOrd="14" destOrd="0" presId="urn:microsoft.com/office/officeart/2005/8/layout/default"/>
    <dgm:cxn modelId="{69AB3EC0-4DC5-46EE-B7F0-6C4D491C4E68}" type="presParOf" srcId="{CC1B9BC3-93C7-4E8D-842B-2944BBB6F823}" destId="{A78C2667-5F68-4B19-8BE3-DBCF86C3C545}" srcOrd="15" destOrd="0" presId="urn:microsoft.com/office/officeart/2005/8/layout/default"/>
    <dgm:cxn modelId="{6A6F5250-83A5-475B-8B7A-D63ED12E2C6B}" type="presParOf" srcId="{CC1B9BC3-93C7-4E8D-842B-2944BBB6F823}" destId="{674AFDEE-34DA-44BA-BA7A-5A742D575419}" srcOrd="16" destOrd="0" presId="urn:microsoft.com/office/officeart/2005/8/layout/default"/>
    <dgm:cxn modelId="{B193D9C6-2701-4A5D-82AD-9D2E9355D4FC}" type="presParOf" srcId="{CC1B9BC3-93C7-4E8D-842B-2944BBB6F823}" destId="{C4BF100C-7497-44AC-AAEC-98AF04F962D9}" srcOrd="17" destOrd="0" presId="urn:microsoft.com/office/officeart/2005/8/layout/default"/>
    <dgm:cxn modelId="{70480CCB-41C2-4A04-B958-27D72A134DAC}" type="presParOf" srcId="{CC1B9BC3-93C7-4E8D-842B-2944BBB6F823}" destId="{16BC2A0F-775E-499F-8F71-B9AA6BC6469C}" srcOrd="18" destOrd="0" presId="urn:microsoft.com/office/officeart/2005/8/layout/default"/>
    <dgm:cxn modelId="{0A9E4F4F-67DB-45C3-9469-6803E2482486}" type="presParOf" srcId="{CC1B9BC3-93C7-4E8D-842B-2944BBB6F823}" destId="{AEAA8C9C-3482-42B5-8ABB-13E449DC598D}" srcOrd="19" destOrd="0" presId="urn:microsoft.com/office/officeart/2005/8/layout/default"/>
    <dgm:cxn modelId="{92BEA327-B7F5-4F36-97E9-59F4A9C2EE5D}" type="presParOf" srcId="{CC1B9BC3-93C7-4E8D-842B-2944BBB6F823}" destId="{2971FB92-991E-4035-B421-2938838CCD6F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A76E0-7710-4583-819A-DF28CDF70CC5}">
      <dsp:nvSpPr>
        <dsp:cNvPr id="0" name=""/>
        <dsp:cNvSpPr/>
      </dsp:nvSpPr>
      <dsp:spPr>
        <a:xfrm>
          <a:off x="-5399881" y="-826872"/>
          <a:ext cx="6429746" cy="6429746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A86FB-1AE9-4D6B-A85D-5853D39393B4}">
      <dsp:nvSpPr>
        <dsp:cNvPr id="0" name=""/>
        <dsp:cNvSpPr/>
      </dsp:nvSpPr>
      <dsp:spPr>
        <a:xfrm>
          <a:off x="539165" y="367179"/>
          <a:ext cx="10475152" cy="734740"/>
        </a:xfrm>
        <a:prstGeom prst="rect">
          <a:avLst/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832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 городского округа город Салават Республики Башкортостан.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5" y="367179"/>
        <a:ext cx="10475152" cy="734740"/>
      </dsp:txXfrm>
    </dsp:sp>
    <dsp:sp modelId="{21A3E594-3093-46D4-A8AC-70702C3DD99D}">
      <dsp:nvSpPr>
        <dsp:cNvPr id="0" name=""/>
        <dsp:cNvSpPr/>
      </dsp:nvSpPr>
      <dsp:spPr>
        <a:xfrm>
          <a:off x="79952" y="275336"/>
          <a:ext cx="918425" cy="918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CA0CB-6533-423F-87BF-6DBFA3C6D9CB}">
      <dsp:nvSpPr>
        <dsp:cNvPr id="0" name=""/>
        <dsp:cNvSpPr/>
      </dsp:nvSpPr>
      <dsp:spPr>
        <a:xfrm>
          <a:off x="960408" y="1469480"/>
          <a:ext cx="10053909" cy="734740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832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долгосрочных, стратегических планов, национальных  и региональных проектов, направленных на повышение уровня жизни граждан, создание комфортных условий для их проживания.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0408" y="1469480"/>
        <a:ext cx="10053909" cy="734740"/>
      </dsp:txXfrm>
    </dsp:sp>
    <dsp:sp modelId="{EF58A0AC-63C6-476B-813F-E8C246283EA6}">
      <dsp:nvSpPr>
        <dsp:cNvPr id="0" name=""/>
        <dsp:cNvSpPr/>
      </dsp:nvSpPr>
      <dsp:spPr>
        <a:xfrm>
          <a:off x="492654" y="1399450"/>
          <a:ext cx="918425" cy="91842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F1A06BA-3BB2-47EF-A76B-6DB830E32FF0}">
      <dsp:nvSpPr>
        <dsp:cNvPr id="0" name=""/>
        <dsp:cNvSpPr/>
      </dsp:nvSpPr>
      <dsp:spPr>
        <a:xfrm>
          <a:off x="960408" y="2571781"/>
          <a:ext cx="10053909" cy="734740"/>
        </a:xfrm>
        <a:prstGeom prst="rect">
          <a:avLst/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83200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960408" y="2571781"/>
        <a:ext cx="10053909" cy="734740"/>
      </dsp:txXfrm>
    </dsp:sp>
    <dsp:sp modelId="{3C38403A-2FC5-4138-A1D7-9CE3C5D73FF7}">
      <dsp:nvSpPr>
        <dsp:cNvPr id="0" name=""/>
        <dsp:cNvSpPr/>
      </dsp:nvSpPr>
      <dsp:spPr>
        <a:xfrm>
          <a:off x="501195" y="2479939"/>
          <a:ext cx="918425" cy="91842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74558295-F9A1-4A67-8323-C760B5F6682C}">
      <dsp:nvSpPr>
        <dsp:cNvPr id="0" name=""/>
        <dsp:cNvSpPr/>
      </dsp:nvSpPr>
      <dsp:spPr>
        <a:xfrm>
          <a:off x="539165" y="3674082"/>
          <a:ext cx="10475152" cy="734740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832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достойного эффективного труда людей.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5" y="3674082"/>
        <a:ext cx="10475152" cy="734740"/>
      </dsp:txXfrm>
    </dsp:sp>
    <dsp:sp modelId="{BF11BFEA-59F4-47C1-B4DD-A6F0CCF2A53A}">
      <dsp:nvSpPr>
        <dsp:cNvPr id="0" name=""/>
        <dsp:cNvSpPr/>
      </dsp:nvSpPr>
      <dsp:spPr>
        <a:xfrm>
          <a:off x="79952" y="3582240"/>
          <a:ext cx="918425" cy="91842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199CB-4239-4CB8-BABB-C5C91F89D412}">
      <dsp:nvSpPr>
        <dsp:cNvPr id="0" name=""/>
        <dsp:cNvSpPr/>
      </dsp:nvSpPr>
      <dsp:spPr>
        <a:xfrm>
          <a:off x="1152656" y="786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оценки налогового потенциала городского округа город Салават Республики Башкортостан в разрезе отдельных доходных источников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2656" y="786"/>
        <a:ext cx="2230947" cy="1338568"/>
      </dsp:txXfrm>
    </dsp:sp>
    <dsp:sp modelId="{27CF7C5E-B1E9-4DF8-A890-1FFFA9DC3E6C}">
      <dsp:nvSpPr>
        <dsp:cNvPr id="0" name=""/>
        <dsp:cNvSpPr/>
      </dsp:nvSpPr>
      <dsp:spPr>
        <a:xfrm>
          <a:off x="3606698" y="786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взаимодействия с крупнейшими налогоплательщиками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6698" y="786"/>
        <a:ext cx="2230947" cy="1338568"/>
      </dsp:txXfrm>
    </dsp:sp>
    <dsp:sp modelId="{0C67A091-1610-49C9-9335-580DD7D8FFAF}">
      <dsp:nvSpPr>
        <dsp:cNvPr id="0" name=""/>
        <dsp:cNvSpPr/>
      </dsp:nvSpPr>
      <dsp:spPr>
        <a:xfrm>
          <a:off x="6060740" y="786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налогового потенциала, выявленного в результате проведения инвентаризации земельных участков и объектов капитального строительства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0740" y="786"/>
        <a:ext cx="2230947" cy="1338568"/>
      </dsp:txXfrm>
    </dsp:sp>
    <dsp:sp modelId="{682EB06C-F523-4EAC-9E33-AA443B946906}">
      <dsp:nvSpPr>
        <dsp:cNvPr id="0" name=""/>
        <dsp:cNvSpPr/>
      </dsp:nvSpPr>
      <dsp:spPr>
        <a:xfrm>
          <a:off x="8514782" y="786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достижения и совершенствованию целевых индикаторов ежегодного роста доходов, установленных Комплексным планом мероприятий по увеличению поступлений налоговых и неналоговых доходов бюджета городского округа город Салават Республики Башкортостан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4782" y="786"/>
        <a:ext cx="2230947" cy="1338568"/>
      </dsp:txXfrm>
    </dsp:sp>
    <dsp:sp modelId="{97B12E8F-BE0C-4D79-BA2A-DC8B155B24C5}">
      <dsp:nvSpPr>
        <dsp:cNvPr id="0" name=""/>
        <dsp:cNvSpPr/>
      </dsp:nvSpPr>
      <dsp:spPr>
        <a:xfrm>
          <a:off x="1152656" y="1562449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лиц, осуществляющих незаконную предпринимательскую деятельность (торговая деятельность, деятельность такси и другие), в целях </a:t>
          </a:r>
          <a:b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их регистрации и постановки на налоговый учет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2656" y="1562449"/>
        <a:ext cx="2230947" cy="1338568"/>
      </dsp:txXfrm>
    </dsp:sp>
    <dsp:sp modelId="{003A0D54-5609-4C74-B7F2-C2BD35DD8892}">
      <dsp:nvSpPr>
        <dsp:cNvPr id="0" name=""/>
        <dsp:cNvSpPr/>
      </dsp:nvSpPr>
      <dsp:spPr>
        <a:xfrm>
          <a:off x="3606698" y="1562449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Усиление мер по легализации объектов налогообложения в рамках работы Межведомственной комиссии по вопросам увеличения доходного потенциала бюджета городского округа город Салават Республики Башкортостан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6698" y="1562449"/>
        <a:ext cx="2230947" cy="1338568"/>
      </dsp:txXfrm>
    </dsp:sp>
    <dsp:sp modelId="{23488AA7-12B9-4BC4-856B-B941C8759FAD}">
      <dsp:nvSpPr>
        <dsp:cNvPr id="0" name=""/>
        <dsp:cNvSpPr/>
      </dsp:nvSpPr>
      <dsp:spPr>
        <a:xfrm>
          <a:off x="6060740" y="1562449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автоматизированных систем по мониторингу доходов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0740" y="1562449"/>
        <a:ext cx="2230947" cy="1338568"/>
      </dsp:txXfrm>
    </dsp:sp>
    <dsp:sp modelId="{6DB06783-7E7A-4C88-9D70-02670BAB2D29}">
      <dsp:nvSpPr>
        <dsp:cNvPr id="0" name=""/>
        <dsp:cNvSpPr/>
      </dsp:nvSpPr>
      <dsp:spPr>
        <a:xfrm>
          <a:off x="8514782" y="1562449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Продолжение работы по выявлению недобросовестных налогоплательщиков, в том числе являющихся исполнителями </a:t>
          </a:r>
          <a:b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государственным контрактам, получателями бюджетных средств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4782" y="1562449"/>
        <a:ext cx="2230947" cy="1338568"/>
      </dsp:txXfrm>
    </dsp:sp>
    <dsp:sp modelId="{674AFDEE-34DA-44BA-BA7A-5A742D575419}">
      <dsp:nvSpPr>
        <dsp:cNvPr id="0" name=""/>
        <dsp:cNvSpPr/>
      </dsp:nvSpPr>
      <dsp:spPr>
        <a:xfrm>
          <a:off x="2379677" y="3124112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применения специальных налоговых режимов в целях стимулирования развития малого и среднего предпринимательства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9677" y="3124112"/>
        <a:ext cx="2230947" cy="1338568"/>
      </dsp:txXfrm>
    </dsp:sp>
    <dsp:sp modelId="{16BC2A0F-775E-499F-8F71-B9AA6BC6469C}">
      <dsp:nvSpPr>
        <dsp:cNvPr id="0" name=""/>
        <dsp:cNvSpPr/>
      </dsp:nvSpPr>
      <dsp:spPr>
        <a:xfrm>
          <a:off x="4833719" y="3124112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работы административных комиссий в городском округе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3719" y="3124112"/>
        <a:ext cx="2230947" cy="1338568"/>
      </dsp:txXfrm>
    </dsp:sp>
    <dsp:sp modelId="{2971FB92-991E-4035-B421-2938838CCD6F}">
      <dsp:nvSpPr>
        <dsp:cNvPr id="0" name=""/>
        <dsp:cNvSpPr/>
      </dsp:nvSpPr>
      <dsp:spPr>
        <a:xfrm>
          <a:off x="7287761" y="3124112"/>
          <a:ext cx="2230947" cy="133856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работы администраторов с дебиторской задолженностью в бюджет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7761" y="3124112"/>
        <a:ext cx="2230947" cy="1338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0.77273</cdr:x>
      <cdr:y>0.02941</cdr:y>
    </cdr:from>
    <cdr:to>
      <cdr:x>0.98485</cdr:x>
      <cdr:y>0.47059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72008"/>
          <a:ext cx="100811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0.77273</cdr:x>
      <cdr:y>0.02941</cdr:y>
    </cdr:from>
    <cdr:to>
      <cdr:x>0.98485</cdr:x>
      <cdr:y>0.47059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72008"/>
          <a:ext cx="100811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0.77273</cdr:x>
      <cdr:y>0.02941</cdr:y>
    </cdr:from>
    <cdr:to>
      <cdr:x>0.98485</cdr:x>
      <cdr:y>0.47059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72008"/>
          <a:ext cx="100811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0.22966</cdr:x>
      <cdr:y>0.06585</cdr:y>
    </cdr:from>
    <cdr:to>
      <cdr:x>0.78047</cdr:x>
      <cdr:y>0.18568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1141080">
          <a:off x="2130734" y="340551"/>
          <a:ext cx="5110280" cy="61966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Рост на </a:t>
          </a:r>
          <a:r>
            <a:rPr lang="en-US" sz="1400" b="1" dirty="0" smtClean="0">
              <a:solidFill>
                <a:schemeClr val="tx1"/>
              </a:solidFill>
            </a:rPr>
            <a:t>2,6</a:t>
          </a:r>
          <a:r>
            <a:rPr lang="ru-RU" sz="1400" b="1" dirty="0" smtClean="0">
              <a:solidFill>
                <a:schemeClr val="tx1"/>
              </a:solidFill>
            </a:rPr>
            <a:t>% (</a:t>
          </a:r>
          <a:r>
            <a:rPr lang="en-US" sz="1400" b="1" dirty="0" smtClean="0">
              <a:solidFill>
                <a:schemeClr val="tx1"/>
              </a:solidFill>
            </a:rPr>
            <a:t>80,5</a:t>
          </a:r>
          <a:r>
            <a:rPr lang="ru-RU" sz="1400" b="1" dirty="0" smtClean="0">
              <a:solidFill>
                <a:schemeClr val="tx1"/>
              </a:solidFill>
            </a:rPr>
            <a:t> млн. руб.)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0.2639</cdr:x>
      <cdr:y>0.92497</cdr:y>
    </cdr:from>
    <cdr:to>
      <cdr:x>0.71208</cdr:x>
      <cdr:y>0.99118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48376" y="4783289"/>
          <a:ext cx="4158114" cy="342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Плановые показатели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0.77273</cdr:x>
      <cdr:y>0.02941</cdr:y>
    </cdr:from>
    <cdr:to>
      <cdr:x>0.98485</cdr:x>
      <cdr:y>0.47059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72008"/>
          <a:ext cx="100811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0.01533</cdr:x>
      <cdr:y>0.0028</cdr:y>
    </cdr:from>
    <cdr:to>
      <cdr:x>0.68527</cdr:x>
      <cdr:y>0.17706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43269" y="15360"/>
          <a:ext cx="6260711" cy="95680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400" b="1" dirty="0" smtClean="0">
              <a:solidFill>
                <a:srgbClr val="4FAF51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ТЕМП РОСТА НЕНАЛОГОВЫХ ДОХОДОВ – </a:t>
          </a:r>
          <a:r>
            <a:rPr lang="ru-RU" sz="2000" b="1" dirty="0" smtClean="0">
              <a:solidFill>
                <a:srgbClr val="4FAF51"/>
              </a:solidFill>
              <a:latin typeface="Arial" panose="020B0604020202020204" pitchFamily="34" charset="0"/>
              <a:cs typeface="Arial" panose="020B0604020202020204" pitchFamily="34" charset="0"/>
            </a:rPr>
            <a:t>1,04</a:t>
          </a:r>
        </a:p>
        <a:p xmlns:a="http://schemas.openxmlformats.org/drawingml/2006/main">
          <a:pPr algn="l"/>
          <a:endParaRPr lang="ru-RU" sz="1400" b="1" dirty="0" smtClean="0">
            <a:solidFill>
              <a:srgbClr val="4FAF5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ТЕМП РОСТА НАЛОГОВЫХ ДОХОДОВ - </a:t>
          </a:r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1,08</a:t>
          </a:r>
          <a:endParaRPr lang="ru-RU" sz="20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0.2149</cdr:x>
      <cdr:y>0.68244</cdr:y>
    </cdr:from>
    <cdr:to>
      <cdr:x>0.3398</cdr:x>
      <cdr:y>0.7424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1142" y="3724925"/>
          <a:ext cx="1116530" cy="327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0.40147</cdr:x>
      <cdr:y>0.68244</cdr:y>
    </cdr:from>
    <cdr:to>
      <cdr:x>0.52637</cdr:x>
      <cdr:y>0.7424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88987" y="3724925"/>
          <a:ext cx="1116530" cy="327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0.59851</cdr:x>
      <cdr:y>0.68244</cdr:y>
    </cdr:from>
    <cdr:to>
      <cdr:x>0.72341</cdr:x>
      <cdr:y>0.7424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50409" y="3724925"/>
          <a:ext cx="1116530" cy="327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286498" y="-192979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06347" y="4294359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6" y="6596390"/>
            <a:ext cx="66076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5" y="6596390"/>
            <a:ext cx="6776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2682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6" y="6596390"/>
            <a:ext cx="67640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687493" y="297813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7040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Финансовое</a:t>
            </a:r>
            <a:r>
              <a:rPr lang="ru-RU" sz="105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управление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56866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6" y="6596390"/>
            <a:ext cx="6727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</a:p>
        </p:txBody>
      </p:sp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6" y="6596390"/>
            <a:ext cx="69445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5" y="6596390"/>
            <a:ext cx="6776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6" y="6596390"/>
            <a:ext cx="68362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3" r:id="rId8"/>
    <p:sldLayoutId id="2147483938" r:id="rId9"/>
    <p:sldLayoutId id="2147483949" r:id="rId10"/>
    <p:sldLayoutId id="2147483950" r:id="rId11"/>
    <p:sldLayoutId id="2147483951" r:id="rId12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591" y="2365280"/>
            <a:ext cx="7480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БЮДЖЕТ ДЛЯ ГРАЖДАН</a:t>
            </a:r>
          </a:p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«О БЮДЖЕТЕ ГОРОДСКОГО ОКРУГА ГОРОД САЛАВАТ РЕСПУБЛИКИ БАШКОРТОСТАН НА 2021 ГОД И ПЛАНОВЫЙ ПЕРИОД 2022 и 2023 ГОДОВ»</a:t>
            </a:r>
          </a:p>
          <a:p>
            <a:pPr algn="ctr" eaLnBrk="1" hangingPunct="1"/>
            <a:endParaRPr lang="ru-RU" sz="24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3413" y="218334"/>
            <a:ext cx="749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56"/>
            <a:ext cx="12192000" cy="6712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798" y="704007"/>
            <a:ext cx="2112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БЮДЖЕТ?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8825" y="0"/>
            <a:ext cx="265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2544" y="978336"/>
            <a:ext cx="315071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Налоговые и неналоговые доходы </a:t>
            </a:r>
            <a:endParaRPr lang="ru-RU" sz="1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7157" y="1396504"/>
            <a:ext cx="3177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(НДФЛ, налоги на совокупный доход; налоги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транспортный налог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другие);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от использования имущества, находящегося в государственной и муниципальной собственности; доход от оказания платных услуг и компенсация затрат государства; доходы от продажи материальных и нематериальных активов; госпошлина; сборы; штрафы)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07446" y="4235743"/>
            <a:ext cx="315071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Безвозмездные поступления</a:t>
            </a:r>
            <a:endParaRPr lang="ru-RU" sz="1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7157" y="4572727"/>
            <a:ext cx="275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 (субсидии, дотации, субвенции)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7157" y="5080558"/>
            <a:ext cx="31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добровольные пожертвования от физических и юридических лиц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7262" y="1213008"/>
            <a:ext cx="3150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  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Национальная экономика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Общегосударственные вопросы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Жилищно-коммунальное хозяйство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Образование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Культура, кинематография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Социальная политика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Физическая культура и спорт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Средства массовой информации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Национальная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30838" y="620938"/>
            <a:ext cx="210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AF51"/>
                </a:solidFill>
              </a:rPr>
              <a:t>Доходы</a:t>
            </a:r>
            <a:endParaRPr lang="ru-RU" sz="2000" b="1" dirty="0">
              <a:solidFill>
                <a:srgbClr val="4FAF5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2457" y="635855"/>
            <a:ext cx="208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182315" y="409768"/>
            <a:ext cx="793020" cy="31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836501" y="346112"/>
            <a:ext cx="720193" cy="35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3" y="606903"/>
            <a:ext cx="11287397" cy="605874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85348" y="105623"/>
            <a:ext cx="10502058" cy="6069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051B3D"/>
                </a:solidFill>
                <a:latin typeface="Arial" pitchFamily="34" charset="0"/>
                <a:cs typeface="Arial" pitchFamily="34" charset="0"/>
              </a:rPr>
              <a:t>ЭТАПЫ БЮДЖЕТНОГО ПРОЦЕССА И ИХ ИСПОЛНИТЕЛИ</a:t>
            </a:r>
            <a:endParaRPr lang="ru-RU" sz="2000" dirty="0">
              <a:solidFill>
                <a:srgbClr val="051B3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59" y="-1430526"/>
            <a:ext cx="5863388" cy="3298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074" y="-818147"/>
            <a:ext cx="6737682" cy="378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898" y="-737816"/>
            <a:ext cx="12517030" cy="7281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7206" y="428878"/>
            <a:ext cx="4054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доходную часть бюджета (налог на доходы физических лиц, налог на имущество, транспортный налог, земельный налог, государственная пошлина и др.)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7206" y="5266854"/>
            <a:ext cx="4054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</a:r>
          </a:p>
        </p:txBody>
      </p:sp>
      <p:sp>
        <p:nvSpPr>
          <p:cNvPr id="10" name="Полилиния 9"/>
          <p:cNvSpPr/>
          <p:nvPr/>
        </p:nvSpPr>
        <p:spPr>
          <a:xfrm rot="18791548" flipH="1" flipV="1">
            <a:off x="11261634" y="251844"/>
            <a:ext cx="1197505" cy="1170536"/>
          </a:xfrm>
          <a:custGeom>
            <a:avLst/>
            <a:gdLst>
              <a:gd name="connsiteX0" fmla="*/ 946661 w 2361757"/>
              <a:gd name="connsiteY0" fmla="*/ 915978 h 2308567"/>
              <a:gd name="connsiteX1" fmla="*/ 947785 w 2361757"/>
              <a:gd name="connsiteY1" fmla="*/ 796316 h 2308567"/>
              <a:gd name="connsiteX2" fmla="*/ 833269 w 2361757"/>
              <a:gd name="connsiteY2" fmla="*/ 794165 h 2308567"/>
              <a:gd name="connsiteX3" fmla="*/ 831001 w 2361757"/>
              <a:gd name="connsiteY3" fmla="*/ 914892 h 2308567"/>
              <a:gd name="connsiteX4" fmla="*/ 1729899 w 2361757"/>
              <a:gd name="connsiteY4" fmla="*/ 188813 h 2308567"/>
              <a:gd name="connsiteX5" fmla="*/ 1731023 w 2361757"/>
              <a:gd name="connsiteY5" fmla="*/ 69151 h 2308567"/>
              <a:gd name="connsiteX6" fmla="*/ 1616507 w 2361757"/>
              <a:gd name="connsiteY6" fmla="*/ 67000 h 2308567"/>
              <a:gd name="connsiteX7" fmla="*/ 1614239 w 2361757"/>
              <a:gd name="connsiteY7" fmla="*/ 187727 h 2308567"/>
              <a:gd name="connsiteX8" fmla="*/ 191443 w 2361757"/>
              <a:gd name="connsiteY8" fmla="*/ 1672360 h 2308567"/>
              <a:gd name="connsiteX9" fmla="*/ 192567 w 2361757"/>
              <a:gd name="connsiteY9" fmla="*/ 1552698 h 2308567"/>
              <a:gd name="connsiteX10" fmla="*/ 78051 w 2361757"/>
              <a:gd name="connsiteY10" fmla="*/ 1550547 h 2308567"/>
              <a:gd name="connsiteX11" fmla="*/ 75783 w 2361757"/>
              <a:gd name="connsiteY11" fmla="*/ 1671274 h 2308567"/>
              <a:gd name="connsiteX12" fmla="*/ 944889 w 2361757"/>
              <a:gd name="connsiteY12" fmla="*/ 1104731 h 2308567"/>
              <a:gd name="connsiteX13" fmla="*/ 945940 w 2361757"/>
              <a:gd name="connsiteY13" fmla="*/ 992704 h 2308567"/>
              <a:gd name="connsiteX14" fmla="*/ 829561 w 2361757"/>
              <a:gd name="connsiteY14" fmla="*/ 991609 h 2308567"/>
              <a:gd name="connsiteX15" fmla="*/ 827477 w 2361757"/>
              <a:gd name="connsiteY15" fmla="*/ 1102525 h 2308567"/>
              <a:gd name="connsiteX16" fmla="*/ 1142885 w 2361757"/>
              <a:gd name="connsiteY16" fmla="*/ 917820 h 2308567"/>
              <a:gd name="connsiteX17" fmla="*/ 1145098 w 2361757"/>
              <a:gd name="connsiteY17" fmla="*/ 800021 h 2308567"/>
              <a:gd name="connsiteX18" fmla="*/ 1024504 w 2361757"/>
              <a:gd name="connsiteY18" fmla="*/ 797756 h 2308567"/>
              <a:gd name="connsiteX19" fmla="*/ 1023386 w 2361757"/>
              <a:gd name="connsiteY19" fmla="*/ 916698 h 2308567"/>
              <a:gd name="connsiteX20" fmla="*/ 1728127 w 2361757"/>
              <a:gd name="connsiteY20" fmla="*/ 377565 h 2308567"/>
              <a:gd name="connsiteX21" fmla="*/ 1729179 w 2361757"/>
              <a:gd name="connsiteY21" fmla="*/ 265539 h 2308567"/>
              <a:gd name="connsiteX22" fmla="*/ 1612799 w 2361757"/>
              <a:gd name="connsiteY22" fmla="*/ 264444 h 2308567"/>
              <a:gd name="connsiteX23" fmla="*/ 1610716 w 2361757"/>
              <a:gd name="connsiteY23" fmla="*/ 375360 h 2308567"/>
              <a:gd name="connsiteX24" fmla="*/ 1926124 w 2361757"/>
              <a:gd name="connsiteY24" fmla="*/ 190655 h 2308567"/>
              <a:gd name="connsiteX25" fmla="*/ 1928336 w 2361757"/>
              <a:gd name="connsiteY25" fmla="*/ 72856 h 2308567"/>
              <a:gd name="connsiteX26" fmla="*/ 1807742 w 2361757"/>
              <a:gd name="connsiteY26" fmla="*/ 70591 h 2308567"/>
              <a:gd name="connsiteX27" fmla="*/ 1806624 w 2361757"/>
              <a:gd name="connsiteY27" fmla="*/ 189533 h 2308567"/>
              <a:gd name="connsiteX28" fmla="*/ 189671 w 2361757"/>
              <a:gd name="connsiteY28" fmla="*/ 1861113 h 2308567"/>
              <a:gd name="connsiteX29" fmla="*/ 190723 w 2361757"/>
              <a:gd name="connsiteY29" fmla="*/ 1749086 h 2308567"/>
              <a:gd name="connsiteX30" fmla="*/ 74343 w 2361757"/>
              <a:gd name="connsiteY30" fmla="*/ 1747991 h 2308567"/>
              <a:gd name="connsiteX31" fmla="*/ 72259 w 2361757"/>
              <a:gd name="connsiteY31" fmla="*/ 1858908 h 2308567"/>
              <a:gd name="connsiteX32" fmla="*/ 387668 w 2361757"/>
              <a:gd name="connsiteY32" fmla="*/ 1674202 h 2308567"/>
              <a:gd name="connsiteX33" fmla="*/ 389880 w 2361757"/>
              <a:gd name="connsiteY33" fmla="*/ 1556403 h 2308567"/>
              <a:gd name="connsiteX34" fmla="*/ 269286 w 2361757"/>
              <a:gd name="connsiteY34" fmla="*/ 1554139 h 2308567"/>
              <a:gd name="connsiteX35" fmla="*/ 268168 w 2361757"/>
              <a:gd name="connsiteY35" fmla="*/ 1673081 h 2308567"/>
              <a:gd name="connsiteX36" fmla="*/ 1136723 w 2361757"/>
              <a:gd name="connsiteY36" fmla="*/ 1108333 h 2308567"/>
              <a:gd name="connsiteX37" fmla="*/ 1136772 w 2361757"/>
              <a:gd name="connsiteY37" fmla="*/ 1105730 h 2308567"/>
              <a:gd name="connsiteX38" fmla="*/ 1139356 w 2361757"/>
              <a:gd name="connsiteY38" fmla="*/ 1105779 h 2308567"/>
              <a:gd name="connsiteX39" fmla="*/ 1141445 w 2361757"/>
              <a:gd name="connsiteY39" fmla="*/ 994539 h 2308567"/>
              <a:gd name="connsiteX40" fmla="*/ 1022666 w 2361757"/>
              <a:gd name="connsiteY40" fmla="*/ 993424 h 2308567"/>
              <a:gd name="connsiteX41" fmla="*/ 1021608 w 2361757"/>
              <a:gd name="connsiteY41" fmla="*/ 1106172 h 2308567"/>
              <a:gd name="connsiteX42" fmla="*/ 1919961 w 2361757"/>
              <a:gd name="connsiteY42" fmla="*/ 381168 h 2308567"/>
              <a:gd name="connsiteX43" fmla="*/ 1920010 w 2361757"/>
              <a:gd name="connsiteY43" fmla="*/ 378565 h 2308567"/>
              <a:gd name="connsiteX44" fmla="*/ 1922594 w 2361757"/>
              <a:gd name="connsiteY44" fmla="*/ 378614 h 2308567"/>
              <a:gd name="connsiteX45" fmla="*/ 1924683 w 2361757"/>
              <a:gd name="connsiteY45" fmla="*/ 267374 h 2308567"/>
              <a:gd name="connsiteX46" fmla="*/ 1805904 w 2361757"/>
              <a:gd name="connsiteY46" fmla="*/ 266258 h 2308567"/>
              <a:gd name="connsiteX47" fmla="*/ 1804846 w 2361757"/>
              <a:gd name="connsiteY47" fmla="*/ 379007 h 2308567"/>
              <a:gd name="connsiteX48" fmla="*/ 381505 w 2361757"/>
              <a:gd name="connsiteY48" fmla="*/ 1864715 h 2308567"/>
              <a:gd name="connsiteX49" fmla="*/ 381554 w 2361757"/>
              <a:gd name="connsiteY49" fmla="*/ 1862113 h 2308567"/>
              <a:gd name="connsiteX50" fmla="*/ 384138 w 2361757"/>
              <a:gd name="connsiteY50" fmla="*/ 1862161 h 2308567"/>
              <a:gd name="connsiteX51" fmla="*/ 386227 w 2361757"/>
              <a:gd name="connsiteY51" fmla="*/ 1750921 h 2308567"/>
              <a:gd name="connsiteX52" fmla="*/ 267448 w 2361757"/>
              <a:gd name="connsiteY52" fmla="*/ 1749806 h 2308567"/>
              <a:gd name="connsiteX53" fmla="*/ 266390 w 2361757"/>
              <a:gd name="connsiteY53" fmla="*/ 1862554 h 2308567"/>
              <a:gd name="connsiteX54" fmla="*/ 1290351 w 2361757"/>
              <a:gd name="connsiteY54" fmla="*/ 1271767 h 2308567"/>
              <a:gd name="connsiteX55" fmla="*/ 1292214 w 2361757"/>
              <a:gd name="connsiteY55" fmla="*/ 1170371 h 2308567"/>
              <a:gd name="connsiteX56" fmla="*/ 1200526 w 2361757"/>
              <a:gd name="connsiteY56" fmla="*/ 1169291 h 2308567"/>
              <a:gd name="connsiteX57" fmla="*/ 1200477 w 2361757"/>
              <a:gd name="connsiteY57" fmla="*/ 1171894 h 2308567"/>
              <a:gd name="connsiteX58" fmla="*/ 1197893 w 2361757"/>
              <a:gd name="connsiteY58" fmla="*/ 1171845 h 2308567"/>
              <a:gd name="connsiteX59" fmla="*/ 1196213 w 2361757"/>
              <a:gd name="connsiteY59" fmla="*/ 1271620 h 2308567"/>
              <a:gd name="connsiteX60" fmla="*/ 2073590 w 2361757"/>
              <a:gd name="connsiteY60" fmla="*/ 544602 h 2308567"/>
              <a:gd name="connsiteX61" fmla="*/ 2075452 w 2361757"/>
              <a:gd name="connsiteY61" fmla="*/ 443206 h 2308567"/>
              <a:gd name="connsiteX62" fmla="*/ 1983765 w 2361757"/>
              <a:gd name="connsiteY62" fmla="*/ 442126 h 2308567"/>
              <a:gd name="connsiteX63" fmla="*/ 1983715 w 2361757"/>
              <a:gd name="connsiteY63" fmla="*/ 444729 h 2308567"/>
              <a:gd name="connsiteX64" fmla="*/ 1981131 w 2361757"/>
              <a:gd name="connsiteY64" fmla="*/ 444680 h 2308567"/>
              <a:gd name="connsiteX65" fmla="*/ 1979452 w 2361757"/>
              <a:gd name="connsiteY65" fmla="*/ 544455 h 2308567"/>
              <a:gd name="connsiteX66" fmla="*/ 535134 w 2361757"/>
              <a:gd name="connsiteY66" fmla="*/ 2028149 h 2308567"/>
              <a:gd name="connsiteX67" fmla="*/ 536996 w 2361757"/>
              <a:gd name="connsiteY67" fmla="*/ 1926753 h 2308567"/>
              <a:gd name="connsiteX68" fmla="*/ 445308 w 2361757"/>
              <a:gd name="connsiteY68" fmla="*/ 1925674 h 2308567"/>
              <a:gd name="connsiteX69" fmla="*/ 445259 w 2361757"/>
              <a:gd name="connsiteY69" fmla="*/ 1928276 h 2308567"/>
              <a:gd name="connsiteX70" fmla="*/ 442675 w 2361757"/>
              <a:gd name="connsiteY70" fmla="*/ 1928227 h 2308567"/>
              <a:gd name="connsiteX71" fmla="*/ 440995 w 2361757"/>
              <a:gd name="connsiteY71" fmla="*/ 2028002 h 2308567"/>
              <a:gd name="connsiteX72" fmla="*/ 1500469 w 2361757"/>
              <a:gd name="connsiteY72" fmla="*/ 1486882 h 2308567"/>
              <a:gd name="connsiteX73" fmla="*/ 1503329 w 2361757"/>
              <a:gd name="connsiteY73" fmla="*/ 1334596 h 2308567"/>
              <a:gd name="connsiteX74" fmla="*/ 1351869 w 2361757"/>
              <a:gd name="connsiteY74" fmla="*/ 1334533 h 2308567"/>
              <a:gd name="connsiteX75" fmla="*/ 1349293 w 2361757"/>
              <a:gd name="connsiteY75" fmla="*/ 1484043 h 2308567"/>
              <a:gd name="connsiteX76" fmla="*/ 2283707 w 2361757"/>
              <a:gd name="connsiteY76" fmla="*/ 759717 h 2308567"/>
              <a:gd name="connsiteX77" fmla="*/ 2286568 w 2361757"/>
              <a:gd name="connsiteY77" fmla="*/ 607431 h 2308567"/>
              <a:gd name="connsiteX78" fmla="*/ 2135107 w 2361757"/>
              <a:gd name="connsiteY78" fmla="*/ 607368 h 2308567"/>
              <a:gd name="connsiteX79" fmla="*/ 2132532 w 2361757"/>
              <a:gd name="connsiteY79" fmla="*/ 756878 h 2308567"/>
              <a:gd name="connsiteX80" fmla="*/ 745251 w 2361757"/>
              <a:gd name="connsiteY80" fmla="*/ 2243264 h 2308567"/>
              <a:gd name="connsiteX81" fmla="*/ 748111 w 2361757"/>
              <a:gd name="connsiteY81" fmla="*/ 2090978 h 2308567"/>
              <a:gd name="connsiteX82" fmla="*/ 596651 w 2361757"/>
              <a:gd name="connsiteY82" fmla="*/ 2090915 h 2308567"/>
              <a:gd name="connsiteX83" fmla="*/ 594075 w 2361757"/>
              <a:gd name="connsiteY83" fmla="*/ 2240425 h 2308567"/>
              <a:gd name="connsiteX84" fmla="*/ 808123 w 2361757"/>
              <a:gd name="connsiteY84" fmla="*/ 2308567 h 2308567"/>
              <a:gd name="connsiteX85" fmla="*/ 534073 w 2361757"/>
              <a:gd name="connsiteY85" fmla="*/ 2303420 h 2308567"/>
              <a:gd name="connsiteX86" fmla="*/ 534084 w 2361757"/>
              <a:gd name="connsiteY86" fmla="*/ 2302254 h 2308567"/>
              <a:gd name="connsiteX87" fmla="*/ 530101 w 2361757"/>
              <a:gd name="connsiteY87" fmla="*/ 2302217 h 2308567"/>
              <a:gd name="connsiteX88" fmla="*/ 533982 w 2361757"/>
              <a:gd name="connsiteY88" fmla="*/ 2090889 h 2308567"/>
              <a:gd name="connsiteX89" fmla="*/ 439936 w 2361757"/>
              <a:gd name="connsiteY89" fmla="*/ 2090850 h 2308567"/>
              <a:gd name="connsiteX90" fmla="*/ 436388 w 2361757"/>
              <a:gd name="connsiteY90" fmla="*/ 2301586 h 2308567"/>
              <a:gd name="connsiteX91" fmla="*/ 163581 w 2361757"/>
              <a:gd name="connsiteY91" fmla="*/ 2296463 h 2308567"/>
              <a:gd name="connsiteX92" fmla="*/ 163693 w 2361757"/>
              <a:gd name="connsiteY92" fmla="*/ 2284549 h 2308567"/>
              <a:gd name="connsiteX93" fmla="*/ 163209 w 2361757"/>
              <a:gd name="connsiteY93" fmla="*/ 2284566 h 2308567"/>
              <a:gd name="connsiteX94" fmla="*/ 162635 w 2361757"/>
              <a:gd name="connsiteY94" fmla="*/ 2020908 h 2308567"/>
              <a:gd name="connsiteX95" fmla="*/ 227903 w 2361757"/>
              <a:gd name="connsiteY95" fmla="*/ 2021521 h 2308567"/>
              <a:gd name="connsiteX96" fmla="*/ 229574 w 2361757"/>
              <a:gd name="connsiteY96" fmla="*/ 2233603 h 2308567"/>
              <a:gd name="connsiteX97" fmla="*/ 374526 w 2361757"/>
              <a:gd name="connsiteY97" fmla="*/ 2236325 h 2308567"/>
              <a:gd name="connsiteX98" fmla="*/ 380335 w 2361757"/>
              <a:gd name="connsiteY98" fmla="*/ 1927056 h 2308567"/>
              <a:gd name="connsiteX99" fmla="*/ 71088 w 2361757"/>
              <a:gd name="connsiteY99" fmla="*/ 1921248 h 2308567"/>
              <a:gd name="connsiteX100" fmla="*/ 65195 w 2361757"/>
              <a:gd name="connsiteY100" fmla="*/ 2294615 h 2308567"/>
              <a:gd name="connsiteX101" fmla="*/ 0 w 2361757"/>
              <a:gd name="connsiteY101" fmla="*/ 2293391 h 2308567"/>
              <a:gd name="connsiteX102" fmla="*/ 15178 w 2361757"/>
              <a:gd name="connsiteY102" fmla="*/ 1485267 h 2308567"/>
              <a:gd name="connsiteX103" fmla="*/ 16895 w 2361757"/>
              <a:gd name="connsiteY103" fmla="*/ 1485300 h 2308567"/>
              <a:gd name="connsiteX104" fmla="*/ 16928 w 2361757"/>
              <a:gd name="connsiteY104" fmla="*/ 1483547 h 2308567"/>
              <a:gd name="connsiteX105" fmla="*/ 755932 w 2361757"/>
              <a:gd name="connsiteY105" fmla="*/ 1499033 h 2308567"/>
              <a:gd name="connsiteX106" fmla="*/ 770396 w 2361757"/>
              <a:gd name="connsiteY106" fmla="*/ 728885 h 2308567"/>
              <a:gd name="connsiteX107" fmla="*/ 772113 w 2361757"/>
              <a:gd name="connsiteY107" fmla="*/ 728918 h 2308567"/>
              <a:gd name="connsiteX108" fmla="*/ 772146 w 2361757"/>
              <a:gd name="connsiteY108" fmla="*/ 727165 h 2308567"/>
              <a:gd name="connsiteX109" fmla="*/ 1539708 w 2361757"/>
              <a:gd name="connsiteY109" fmla="*/ 743249 h 2308567"/>
              <a:gd name="connsiteX110" fmla="*/ 1553634 w 2361757"/>
              <a:gd name="connsiteY110" fmla="*/ 1720 h 2308567"/>
              <a:gd name="connsiteX111" fmla="*/ 1555351 w 2361757"/>
              <a:gd name="connsiteY111" fmla="*/ 1753 h 2308567"/>
              <a:gd name="connsiteX112" fmla="*/ 1555384 w 2361757"/>
              <a:gd name="connsiteY112" fmla="*/ 0 h 2308567"/>
              <a:gd name="connsiteX113" fmla="*/ 2361757 w 2361757"/>
              <a:gd name="connsiteY113" fmla="*/ 16898 h 2308567"/>
              <a:gd name="connsiteX114" fmla="*/ 2360500 w 2361757"/>
              <a:gd name="connsiteY114" fmla="*/ 83888 h 2308567"/>
              <a:gd name="connsiteX115" fmla="*/ 1990677 w 2361757"/>
              <a:gd name="connsiteY115" fmla="*/ 74027 h 2308567"/>
              <a:gd name="connsiteX116" fmla="*/ 1984935 w 2361757"/>
              <a:gd name="connsiteY116" fmla="*/ 379785 h 2308567"/>
              <a:gd name="connsiteX117" fmla="*/ 2290735 w 2361757"/>
              <a:gd name="connsiteY117" fmla="*/ 385528 h 2308567"/>
              <a:gd name="connsiteX118" fmla="*/ 2293342 w 2361757"/>
              <a:gd name="connsiteY118" fmla="*/ 246714 h 2308567"/>
              <a:gd name="connsiteX119" fmla="*/ 2079285 w 2361757"/>
              <a:gd name="connsiteY119" fmla="*/ 241006 h 2308567"/>
              <a:gd name="connsiteX120" fmla="*/ 2079898 w 2361757"/>
              <a:gd name="connsiteY120" fmla="*/ 175739 h 2308567"/>
              <a:gd name="connsiteX121" fmla="*/ 2343498 w 2361757"/>
              <a:gd name="connsiteY121" fmla="*/ 181263 h 2308567"/>
              <a:gd name="connsiteX122" fmla="*/ 2343485 w 2361757"/>
              <a:gd name="connsiteY122" fmla="*/ 181496 h 2308567"/>
              <a:gd name="connsiteX123" fmla="*/ 2358663 w 2361757"/>
              <a:gd name="connsiteY123" fmla="*/ 181638 h 2308567"/>
              <a:gd name="connsiteX124" fmla="*/ 2355418 w 2361757"/>
              <a:gd name="connsiteY124" fmla="*/ 446499 h 2308567"/>
              <a:gd name="connsiteX125" fmla="*/ 2137923 w 2361757"/>
              <a:gd name="connsiteY125" fmla="*/ 443940 h 2308567"/>
              <a:gd name="connsiteX126" fmla="*/ 2136187 w 2361757"/>
              <a:gd name="connsiteY126" fmla="*/ 544699 h 2308567"/>
              <a:gd name="connsiteX127" fmla="*/ 2287742 w 2361757"/>
              <a:gd name="connsiteY127" fmla="*/ 544934 h 2308567"/>
              <a:gd name="connsiteX128" fmla="*/ 2287753 w 2361757"/>
              <a:gd name="connsiteY128" fmla="*/ 544328 h 2308567"/>
              <a:gd name="connsiteX129" fmla="*/ 2353569 w 2361757"/>
              <a:gd name="connsiteY129" fmla="*/ 544946 h 2308567"/>
              <a:gd name="connsiteX130" fmla="*/ 2348341 w 2361757"/>
              <a:gd name="connsiteY130" fmla="*/ 823294 h 2308567"/>
              <a:gd name="connsiteX131" fmla="*/ 2346614 w 2361757"/>
              <a:gd name="connsiteY131" fmla="*/ 823261 h 2308567"/>
              <a:gd name="connsiteX132" fmla="*/ 2346580 w 2361757"/>
              <a:gd name="connsiteY132" fmla="*/ 825020 h 2308567"/>
              <a:gd name="connsiteX133" fmla="*/ 2072529 w 2361757"/>
              <a:gd name="connsiteY133" fmla="*/ 819873 h 2308567"/>
              <a:gd name="connsiteX134" fmla="*/ 2072541 w 2361757"/>
              <a:gd name="connsiteY134" fmla="*/ 818707 h 2308567"/>
              <a:gd name="connsiteX135" fmla="*/ 2068557 w 2361757"/>
              <a:gd name="connsiteY135" fmla="*/ 818669 h 2308567"/>
              <a:gd name="connsiteX136" fmla="*/ 2072438 w 2361757"/>
              <a:gd name="connsiteY136" fmla="*/ 607341 h 2308567"/>
              <a:gd name="connsiteX137" fmla="*/ 1978393 w 2361757"/>
              <a:gd name="connsiteY137" fmla="*/ 607303 h 2308567"/>
              <a:gd name="connsiteX138" fmla="*/ 1974844 w 2361757"/>
              <a:gd name="connsiteY138" fmla="*/ 818039 h 2308567"/>
              <a:gd name="connsiteX139" fmla="*/ 1702037 w 2361757"/>
              <a:gd name="connsiteY139" fmla="*/ 812916 h 2308567"/>
              <a:gd name="connsiteX140" fmla="*/ 1702150 w 2361757"/>
              <a:gd name="connsiteY140" fmla="*/ 801001 h 2308567"/>
              <a:gd name="connsiteX141" fmla="*/ 1701665 w 2361757"/>
              <a:gd name="connsiteY141" fmla="*/ 801019 h 2308567"/>
              <a:gd name="connsiteX142" fmla="*/ 1701092 w 2361757"/>
              <a:gd name="connsiteY142" fmla="*/ 537360 h 2308567"/>
              <a:gd name="connsiteX143" fmla="*/ 1766359 w 2361757"/>
              <a:gd name="connsiteY143" fmla="*/ 537974 h 2308567"/>
              <a:gd name="connsiteX144" fmla="*/ 1768030 w 2361757"/>
              <a:gd name="connsiteY144" fmla="*/ 750056 h 2308567"/>
              <a:gd name="connsiteX145" fmla="*/ 1912982 w 2361757"/>
              <a:gd name="connsiteY145" fmla="*/ 752778 h 2308567"/>
              <a:gd name="connsiteX146" fmla="*/ 1918791 w 2361757"/>
              <a:gd name="connsiteY146" fmla="*/ 443509 h 2308567"/>
              <a:gd name="connsiteX147" fmla="*/ 1609545 w 2361757"/>
              <a:gd name="connsiteY147" fmla="*/ 437701 h 2308567"/>
              <a:gd name="connsiteX148" fmla="*/ 1603651 w 2361757"/>
              <a:gd name="connsiteY148" fmla="*/ 811068 h 2308567"/>
              <a:gd name="connsiteX149" fmla="*/ 1577271 w 2361757"/>
              <a:gd name="connsiteY149" fmla="*/ 810573 h 2308567"/>
              <a:gd name="connsiteX150" fmla="*/ 1577262 w 2361757"/>
              <a:gd name="connsiteY150" fmla="*/ 811053 h 2308567"/>
              <a:gd name="connsiteX151" fmla="*/ 1207439 w 2361757"/>
              <a:gd name="connsiteY151" fmla="*/ 801192 h 2308567"/>
              <a:gd name="connsiteX152" fmla="*/ 1201697 w 2361757"/>
              <a:gd name="connsiteY152" fmla="*/ 1106950 h 2308567"/>
              <a:gd name="connsiteX153" fmla="*/ 1507497 w 2361757"/>
              <a:gd name="connsiteY153" fmla="*/ 1112693 h 2308567"/>
              <a:gd name="connsiteX154" fmla="*/ 1510103 w 2361757"/>
              <a:gd name="connsiteY154" fmla="*/ 973879 h 2308567"/>
              <a:gd name="connsiteX155" fmla="*/ 1296046 w 2361757"/>
              <a:gd name="connsiteY155" fmla="*/ 968171 h 2308567"/>
              <a:gd name="connsiteX156" fmla="*/ 1296659 w 2361757"/>
              <a:gd name="connsiteY156" fmla="*/ 902904 h 2308567"/>
              <a:gd name="connsiteX157" fmla="*/ 1560260 w 2361757"/>
              <a:gd name="connsiteY157" fmla="*/ 908428 h 2308567"/>
              <a:gd name="connsiteX158" fmla="*/ 1560247 w 2361757"/>
              <a:gd name="connsiteY158" fmla="*/ 908661 h 2308567"/>
              <a:gd name="connsiteX159" fmla="*/ 1575425 w 2361757"/>
              <a:gd name="connsiteY159" fmla="*/ 908803 h 2308567"/>
              <a:gd name="connsiteX160" fmla="*/ 1572179 w 2361757"/>
              <a:gd name="connsiteY160" fmla="*/ 1173664 h 2308567"/>
              <a:gd name="connsiteX161" fmla="*/ 1354684 w 2361757"/>
              <a:gd name="connsiteY161" fmla="*/ 1171105 h 2308567"/>
              <a:gd name="connsiteX162" fmla="*/ 1352948 w 2361757"/>
              <a:gd name="connsiteY162" fmla="*/ 1271864 h 2308567"/>
              <a:gd name="connsiteX163" fmla="*/ 1504503 w 2361757"/>
              <a:gd name="connsiteY163" fmla="*/ 1272099 h 2308567"/>
              <a:gd name="connsiteX164" fmla="*/ 1504514 w 2361757"/>
              <a:gd name="connsiteY164" fmla="*/ 1271493 h 2308567"/>
              <a:gd name="connsiteX165" fmla="*/ 1570331 w 2361757"/>
              <a:gd name="connsiteY165" fmla="*/ 1272111 h 2308567"/>
              <a:gd name="connsiteX166" fmla="*/ 1565103 w 2361757"/>
              <a:gd name="connsiteY166" fmla="*/ 1550459 h 2308567"/>
              <a:gd name="connsiteX167" fmla="*/ 1563376 w 2361757"/>
              <a:gd name="connsiteY167" fmla="*/ 1550426 h 2308567"/>
              <a:gd name="connsiteX168" fmla="*/ 1563341 w 2361757"/>
              <a:gd name="connsiteY168" fmla="*/ 1552185 h 2308567"/>
              <a:gd name="connsiteX169" fmla="*/ 1289291 w 2361757"/>
              <a:gd name="connsiteY169" fmla="*/ 1547038 h 2308567"/>
              <a:gd name="connsiteX170" fmla="*/ 1289302 w 2361757"/>
              <a:gd name="connsiteY170" fmla="*/ 1545872 h 2308567"/>
              <a:gd name="connsiteX171" fmla="*/ 1285319 w 2361757"/>
              <a:gd name="connsiteY171" fmla="*/ 1545835 h 2308567"/>
              <a:gd name="connsiteX172" fmla="*/ 1289200 w 2361757"/>
              <a:gd name="connsiteY172" fmla="*/ 1334507 h 2308567"/>
              <a:gd name="connsiteX173" fmla="*/ 1195154 w 2361757"/>
              <a:gd name="connsiteY173" fmla="*/ 1334468 h 2308567"/>
              <a:gd name="connsiteX174" fmla="*/ 1191605 w 2361757"/>
              <a:gd name="connsiteY174" fmla="*/ 1545204 h 2308567"/>
              <a:gd name="connsiteX175" fmla="*/ 918799 w 2361757"/>
              <a:gd name="connsiteY175" fmla="*/ 1540081 h 2308567"/>
              <a:gd name="connsiteX176" fmla="*/ 918911 w 2361757"/>
              <a:gd name="connsiteY176" fmla="*/ 1528166 h 2308567"/>
              <a:gd name="connsiteX177" fmla="*/ 918427 w 2361757"/>
              <a:gd name="connsiteY177" fmla="*/ 1528184 h 2308567"/>
              <a:gd name="connsiteX178" fmla="*/ 917853 w 2361757"/>
              <a:gd name="connsiteY178" fmla="*/ 1264525 h 2308567"/>
              <a:gd name="connsiteX179" fmla="*/ 983121 w 2361757"/>
              <a:gd name="connsiteY179" fmla="*/ 1265139 h 2308567"/>
              <a:gd name="connsiteX180" fmla="*/ 984792 w 2361757"/>
              <a:gd name="connsiteY180" fmla="*/ 1477221 h 2308567"/>
              <a:gd name="connsiteX181" fmla="*/ 1129743 w 2361757"/>
              <a:gd name="connsiteY181" fmla="*/ 1479943 h 2308567"/>
              <a:gd name="connsiteX182" fmla="*/ 1135553 w 2361757"/>
              <a:gd name="connsiteY182" fmla="*/ 1170674 h 2308567"/>
              <a:gd name="connsiteX183" fmla="*/ 826306 w 2361757"/>
              <a:gd name="connsiteY183" fmla="*/ 1164866 h 2308567"/>
              <a:gd name="connsiteX184" fmla="*/ 821010 w 2361757"/>
              <a:gd name="connsiteY184" fmla="*/ 1500397 h 2308567"/>
              <a:gd name="connsiteX185" fmla="*/ 823301 w 2361757"/>
              <a:gd name="connsiteY185" fmla="*/ 1500445 h 2308567"/>
              <a:gd name="connsiteX186" fmla="*/ 822044 w 2361757"/>
              <a:gd name="connsiteY186" fmla="*/ 1567435 h 2308567"/>
              <a:gd name="connsiteX187" fmla="*/ 452221 w 2361757"/>
              <a:gd name="connsiteY187" fmla="*/ 1557574 h 2308567"/>
              <a:gd name="connsiteX188" fmla="*/ 446479 w 2361757"/>
              <a:gd name="connsiteY188" fmla="*/ 1863332 h 2308567"/>
              <a:gd name="connsiteX189" fmla="*/ 752279 w 2361757"/>
              <a:gd name="connsiteY189" fmla="*/ 1869075 h 2308567"/>
              <a:gd name="connsiteX190" fmla="*/ 754885 w 2361757"/>
              <a:gd name="connsiteY190" fmla="*/ 1730261 h 2308567"/>
              <a:gd name="connsiteX191" fmla="*/ 540828 w 2361757"/>
              <a:gd name="connsiteY191" fmla="*/ 1724554 h 2308567"/>
              <a:gd name="connsiteX192" fmla="*/ 541442 w 2361757"/>
              <a:gd name="connsiteY192" fmla="*/ 1659286 h 2308567"/>
              <a:gd name="connsiteX193" fmla="*/ 805042 w 2361757"/>
              <a:gd name="connsiteY193" fmla="*/ 1664810 h 2308567"/>
              <a:gd name="connsiteX194" fmla="*/ 805029 w 2361757"/>
              <a:gd name="connsiteY194" fmla="*/ 1665043 h 2308567"/>
              <a:gd name="connsiteX195" fmla="*/ 820207 w 2361757"/>
              <a:gd name="connsiteY195" fmla="*/ 1665185 h 2308567"/>
              <a:gd name="connsiteX196" fmla="*/ 816961 w 2361757"/>
              <a:gd name="connsiteY196" fmla="*/ 1930046 h 2308567"/>
              <a:gd name="connsiteX197" fmla="*/ 599466 w 2361757"/>
              <a:gd name="connsiteY197" fmla="*/ 1927488 h 2308567"/>
              <a:gd name="connsiteX198" fmla="*/ 597730 w 2361757"/>
              <a:gd name="connsiteY198" fmla="*/ 2028246 h 2308567"/>
              <a:gd name="connsiteX199" fmla="*/ 749285 w 2361757"/>
              <a:gd name="connsiteY199" fmla="*/ 2028481 h 2308567"/>
              <a:gd name="connsiteX200" fmla="*/ 749296 w 2361757"/>
              <a:gd name="connsiteY200" fmla="*/ 2027876 h 2308567"/>
              <a:gd name="connsiteX201" fmla="*/ 815113 w 2361757"/>
              <a:gd name="connsiteY201" fmla="*/ 2028494 h 2308567"/>
              <a:gd name="connsiteX202" fmla="*/ 809885 w 2361757"/>
              <a:gd name="connsiteY202" fmla="*/ 2306841 h 2308567"/>
              <a:gd name="connsiteX203" fmla="*/ 808158 w 2361757"/>
              <a:gd name="connsiteY203" fmla="*/ 2306809 h 230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361757" h="2308567">
                <a:moveTo>
                  <a:pt x="946661" y="915978"/>
                </a:moveTo>
                <a:lnTo>
                  <a:pt x="947785" y="796316"/>
                </a:lnTo>
                <a:lnTo>
                  <a:pt x="833269" y="794165"/>
                </a:lnTo>
                <a:lnTo>
                  <a:pt x="831001" y="914892"/>
                </a:lnTo>
                <a:close/>
                <a:moveTo>
                  <a:pt x="1729899" y="188813"/>
                </a:moveTo>
                <a:lnTo>
                  <a:pt x="1731023" y="69151"/>
                </a:lnTo>
                <a:lnTo>
                  <a:pt x="1616507" y="67000"/>
                </a:lnTo>
                <a:lnTo>
                  <a:pt x="1614239" y="187727"/>
                </a:lnTo>
                <a:close/>
                <a:moveTo>
                  <a:pt x="191443" y="1672360"/>
                </a:moveTo>
                <a:lnTo>
                  <a:pt x="192567" y="1552698"/>
                </a:lnTo>
                <a:lnTo>
                  <a:pt x="78051" y="1550547"/>
                </a:lnTo>
                <a:lnTo>
                  <a:pt x="75783" y="1671274"/>
                </a:lnTo>
                <a:close/>
                <a:moveTo>
                  <a:pt x="944889" y="1104731"/>
                </a:moveTo>
                <a:lnTo>
                  <a:pt x="945940" y="992704"/>
                </a:lnTo>
                <a:lnTo>
                  <a:pt x="829561" y="991609"/>
                </a:lnTo>
                <a:lnTo>
                  <a:pt x="827477" y="1102525"/>
                </a:lnTo>
                <a:close/>
                <a:moveTo>
                  <a:pt x="1142885" y="917820"/>
                </a:moveTo>
                <a:lnTo>
                  <a:pt x="1145098" y="800021"/>
                </a:lnTo>
                <a:lnTo>
                  <a:pt x="1024504" y="797756"/>
                </a:lnTo>
                <a:lnTo>
                  <a:pt x="1023386" y="916698"/>
                </a:lnTo>
                <a:close/>
                <a:moveTo>
                  <a:pt x="1728127" y="377565"/>
                </a:moveTo>
                <a:lnTo>
                  <a:pt x="1729179" y="265539"/>
                </a:lnTo>
                <a:lnTo>
                  <a:pt x="1612799" y="264444"/>
                </a:lnTo>
                <a:lnTo>
                  <a:pt x="1610716" y="375360"/>
                </a:lnTo>
                <a:close/>
                <a:moveTo>
                  <a:pt x="1926124" y="190655"/>
                </a:moveTo>
                <a:lnTo>
                  <a:pt x="1928336" y="72856"/>
                </a:lnTo>
                <a:lnTo>
                  <a:pt x="1807742" y="70591"/>
                </a:lnTo>
                <a:lnTo>
                  <a:pt x="1806624" y="189533"/>
                </a:lnTo>
                <a:close/>
                <a:moveTo>
                  <a:pt x="189671" y="1861113"/>
                </a:moveTo>
                <a:lnTo>
                  <a:pt x="190723" y="1749086"/>
                </a:lnTo>
                <a:lnTo>
                  <a:pt x="74343" y="1747991"/>
                </a:lnTo>
                <a:lnTo>
                  <a:pt x="72259" y="1858908"/>
                </a:lnTo>
                <a:close/>
                <a:moveTo>
                  <a:pt x="387668" y="1674202"/>
                </a:moveTo>
                <a:lnTo>
                  <a:pt x="389880" y="1556403"/>
                </a:lnTo>
                <a:lnTo>
                  <a:pt x="269286" y="1554139"/>
                </a:lnTo>
                <a:lnTo>
                  <a:pt x="268168" y="1673081"/>
                </a:lnTo>
                <a:close/>
                <a:moveTo>
                  <a:pt x="1136723" y="1108333"/>
                </a:moveTo>
                <a:lnTo>
                  <a:pt x="1136772" y="1105730"/>
                </a:lnTo>
                <a:lnTo>
                  <a:pt x="1139356" y="1105779"/>
                </a:lnTo>
                <a:lnTo>
                  <a:pt x="1141445" y="994539"/>
                </a:lnTo>
                <a:lnTo>
                  <a:pt x="1022666" y="993424"/>
                </a:lnTo>
                <a:lnTo>
                  <a:pt x="1021608" y="1106172"/>
                </a:lnTo>
                <a:close/>
                <a:moveTo>
                  <a:pt x="1919961" y="381168"/>
                </a:moveTo>
                <a:lnTo>
                  <a:pt x="1920010" y="378565"/>
                </a:lnTo>
                <a:lnTo>
                  <a:pt x="1922594" y="378614"/>
                </a:lnTo>
                <a:lnTo>
                  <a:pt x="1924683" y="267374"/>
                </a:lnTo>
                <a:lnTo>
                  <a:pt x="1805904" y="266258"/>
                </a:lnTo>
                <a:lnTo>
                  <a:pt x="1804846" y="379007"/>
                </a:lnTo>
                <a:close/>
                <a:moveTo>
                  <a:pt x="381505" y="1864715"/>
                </a:moveTo>
                <a:lnTo>
                  <a:pt x="381554" y="1862113"/>
                </a:lnTo>
                <a:lnTo>
                  <a:pt x="384138" y="1862161"/>
                </a:lnTo>
                <a:lnTo>
                  <a:pt x="386227" y="1750921"/>
                </a:lnTo>
                <a:lnTo>
                  <a:pt x="267448" y="1749806"/>
                </a:lnTo>
                <a:lnTo>
                  <a:pt x="266390" y="1862554"/>
                </a:lnTo>
                <a:close/>
                <a:moveTo>
                  <a:pt x="1290351" y="1271767"/>
                </a:moveTo>
                <a:lnTo>
                  <a:pt x="1292214" y="1170371"/>
                </a:lnTo>
                <a:lnTo>
                  <a:pt x="1200526" y="1169291"/>
                </a:lnTo>
                <a:lnTo>
                  <a:pt x="1200477" y="1171894"/>
                </a:lnTo>
                <a:cubicBezTo>
                  <a:pt x="1199616" y="1171878"/>
                  <a:pt x="1198754" y="1171861"/>
                  <a:pt x="1197893" y="1171845"/>
                </a:cubicBezTo>
                <a:lnTo>
                  <a:pt x="1196213" y="1271620"/>
                </a:lnTo>
                <a:close/>
                <a:moveTo>
                  <a:pt x="2073590" y="544602"/>
                </a:moveTo>
                <a:lnTo>
                  <a:pt x="2075452" y="443206"/>
                </a:lnTo>
                <a:lnTo>
                  <a:pt x="1983765" y="442126"/>
                </a:lnTo>
                <a:lnTo>
                  <a:pt x="1983715" y="444729"/>
                </a:lnTo>
                <a:cubicBezTo>
                  <a:pt x="1982854" y="444713"/>
                  <a:pt x="1981992" y="444696"/>
                  <a:pt x="1981131" y="444680"/>
                </a:cubicBezTo>
                <a:lnTo>
                  <a:pt x="1979452" y="544455"/>
                </a:lnTo>
                <a:close/>
                <a:moveTo>
                  <a:pt x="535134" y="2028149"/>
                </a:moveTo>
                <a:lnTo>
                  <a:pt x="536996" y="1926753"/>
                </a:lnTo>
                <a:lnTo>
                  <a:pt x="445308" y="1925674"/>
                </a:lnTo>
                <a:lnTo>
                  <a:pt x="445259" y="1928276"/>
                </a:lnTo>
                <a:cubicBezTo>
                  <a:pt x="444398" y="1928260"/>
                  <a:pt x="443536" y="1928244"/>
                  <a:pt x="442675" y="1928227"/>
                </a:cubicBezTo>
                <a:lnTo>
                  <a:pt x="440995" y="2028002"/>
                </a:lnTo>
                <a:close/>
                <a:moveTo>
                  <a:pt x="1500469" y="1486882"/>
                </a:moveTo>
                <a:lnTo>
                  <a:pt x="1503329" y="1334596"/>
                </a:lnTo>
                <a:lnTo>
                  <a:pt x="1351869" y="1334533"/>
                </a:lnTo>
                <a:lnTo>
                  <a:pt x="1349293" y="1484043"/>
                </a:lnTo>
                <a:close/>
                <a:moveTo>
                  <a:pt x="2283707" y="759717"/>
                </a:moveTo>
                <a:lnTo>
                  <a:pt x="2286568" y="607431"/>
                </a:lnTo>
                <a:lnTo>
                  <a:pt x="2135107" y="607368"/>
                </a:lnTo>
                <a:lnTo>
                  <a:pt x="2132532" y="756878"/>
                </a:lnTo>
                <a:close/>
                <a:moveTo>
                  <a:pt x="745251" y="2243264"/>
                </a:moveTo>
                <a:lnTo>
                  <a:pt x="748111" y="2090978"/>
                </a:lnTo>
                <a:lnTo>
                  <a:pt x="596651" y="2090915"/>
                </a:lnTo>
                <a:lnTo>
                  <a:pt x="594075" y="2240425"/>
                </a:lnTo>
                <a:close/>
                <a:moveTo>
                  <a:pt x="808123" y="2308567"/>
                </a:moveTo>
                <a:lnTo>
                  <a:pt x="534073" y="2303420"/>
                </a:lnTo>
                <a:lnTo>
                  <a:pt x="534084" y="2302254"/>
                </a:lnTo>
                <a:lnTo>
                  <a:pt x="530101" y="2302217"/>
                </a:lnTo>
                <a:lnTo>
                  <a:pt x="533982" y="2090889"/>
                </a:lnTo>
                <a:lnTo>
                  <a:pt x="439936" y="2090850"/>
                </a:lnTo>
                <a:lnTo>
                  <a:pt x="436388" y="2301586"/>
                </a:lnTo>
                <a:cubicBezTo>
                  <a:pt x="345453" y="2299878"/>
                  <a:pt x="254517" y="2298171"/>
                  <a:pt x="163581" y="2296463"/>
                </a:cubicBezTo>
                <a:lnTo>
                  <a:pt x="163693" y="2284549"/>
                </a:lnTo>
                <a:lnTo>
                  <a:pt x="163209" y="2284566"/>
                </a:lnTo>
                <a:lnTo>
                  <a:pt x="162635" y="2020908"/>
                </a:lnTo>
                <a:lnTo>
                  <a:pt x="227903" y="2021521"/>
                </a:lnTo>
                <a:lnTo>
                  <a:pt x="229574" y="2233603"/>
                </a:lnTo>
                <a:lnTo>
                  <a:pt x="374526" y="2236325"/>
                </a:lnTo>
                <a:lnTo>
                  <a:pt x="380335" y="1927056"/>
                </a:lnTo>
                <a:lnTo>
                  <a:pt x="71088" y="1921248"/>
                </a:lnTo>
                <a:lnTo>
                  <a:pt x="65195" y="2294615"/>
                </a:lnTo>
                <a:lnTo>
                  <a:pt x="0" y="2293391"/>
                </a:lnTo>
                <a:lnTo>
                  <a:pt x="15178" y="1485267"/>
                </a:lnTo>
                <a:lnTo>
                  <a:pt x="16895" y="1485300"/>
                </a:lnTo>
                <a:lnTo>
                  <a:pt x="16928" y="1483547"/>
                </a:lnTo>
                <a:lnTo>
                  <a:pt x="755932" y="1499033"/>
                </a:lnTo>
                <a:lnTo>
                  <a:pt x="770396" y="728885"/>
                </a:lnTo>
                <a:lnTo>
                  <a:pt x="772113" y="728918"/>
                </a:lnTo>
                <a:lnTo>
                  <a:pt x="772146" y="727165"/>
                </a:lnTo>
                <a:lnTo>
                  <a:pt x="1539708" y="743249"/>
                </a:lnTo>
                <a:lnTo>
                  <a:pt x="1553634" y="1720"/>
                </a:lnTo>
                <a:lnTo>
                  <a:pt x="1555351" y="1753"/>
                </a:lnTo>
                <a:lnTo>
                  <a:pt x="1555384" y="0"/>
                </a:lnTo>
                <a:cubicBezTo>
                  <a:pt x="1824175" y="5632"/>
                  <a:pt x="2092966" y="11265"/>
                  <a:pt x="2361757" y="16898"/>
                </a:cubicBezTo>
                <a:lnTo>
                  <a:pt x="2360500" y="83888"/>
                </a:lnTo>
                <a:cubicBezTo>
                  <a:pt x="2237225" y="80601"/>
                  <a:pt x="2113951" y="77314"/>
                  <a:pt x="1990677" y="74027"/>
                </a:cubicBezTo>
                <a:lnTo>
                  <a:pt x="1984935" y="379785"/>
                </a:lnTo>
                <a:lnTo>
                  <a:pt x="2290735" y="385528"/>
                </a:lnTo>
                <a:lnTo>
                  <a:pt x="2293342" y="246714"/>
                </a:lnTo>
                <a:lnTo>
                  <a:pt x="2079285" y="241006"/>
                </a:lnTo>
                <a:lnTo>
                  <a:pt x="2079898" y="175739"/>
                </a:lnTo>
                <a:lnTo>
                  <a:pt x="2343498" y="181263"/>
                </a:lnTo>
                <a:lnTo>
                  <a:pt x="2343485" y="181496"/>
                </a:lnTo>
                <a:lnTo>
                  <a:pt x="2358663" y="181638"/>
                </a:lnTo>
                <a:lnTo>
                  <a:pt x="2355418" y="446499"/>
                </a:lnTo>
                <a:lnTo>
                  <a:pt x="2137923" y="443940"/>
                </a:lnTo>
                <a:lnTo>
                  <a:pt x="2136187" y="544699"/>
                </a:lnTo>
                <a:lnTo>
                  <a:pt x="2287742" y="544934"/>
                </a:lnTo>
                <a:lnTo>
                  <a:pt x="2287753" y="544328"/>
                </a:lnTo>
                <a:cubicBezTo>
                  <a:pt x="2309691" y="544534"/>
                  <a:pt x="2331630" y="544741"/>
                  <a:pt x="2353569" y="544946"/>
                </a:cubicBezTo>
                <a:lnTo>
                  <a:pt x="2348341" y="823294"/>
                </a:lnTo>
                <a:lnTo>
                  <a:pt x="2346614" y="823261"/>
                </a:lnTo>
                <a:lnTo>
                  <a:pt x="2346580" y="825020"/>
                </a:lnTo>
                <a:lnTo>
                  <a:pt x="2072529" y="819873"/>
                </a:lnTo>
                <a:lnTo>
                  <a:pt x="2072541" y="818707"/>
                </a:lnTo>
                <a:lnTo>
                  <a:pt x="2068557" y="818669"/>
                </a:lnTo>
                <a:lnTo>
                  <a:pt x="2072438" y="607341"/>
                </a:lnTo>
                <a:lnTo>
                  <a:pt x="1978393" y="607303"/>
                </a:lnTo>
                <a:lnTo>
                  <a:pt x="1974844" y="818039"/>
                </a:lnTo>
                <a:cubicBezTo>
                  <a:pt x="1883909" y="816330"/>
                  <a:pt x="1792973" y="814624"/>
                  <a:pt x="1702037" y="812916"/>
                </a:cubicBezTo>
                <a:lnTo>
                  <a:pt x="1702150" y="801001"/>
                </a:lnTo>
                <a:lnTo>
                  <a:pt x="1701665" y="801019"/>
                </a:lnTo>
                <a:lnTo>
                  <a:pt x="1701092" y="537360"/>
                </a:lnTo>
                <a:lnTo>
                  <a:pt x="1766359" y="537974"/>
                </a:lnTo>
                <a:lnTo>
                  <a:pt x="1768030" y="750056"/>
                </a:lnTo>
                <a:lnTo>
                  <a:pt x="1912982" y="752778"/>
                </a:lnTo>
                <a:lnTo>
                  <a:pt x="1918791" y="443509"/>
                </a:lnTo>
                <a:lnTo>
                  <a:pt x="1609545" y="437701"/>
                </a:lnTo>
                <a:lnTo>
                  <a:pt x="1603651" y="811068"/>
                </a:lnTo>
                <a:lnTo>
                  <a:pt x="1577271" y="810573"/>
                </a:lnTo>
                <a:lnTo>
                  <a:pt x="1577262" y="811053"/>
                </a:lnTo>
                <a:cubicBezTo>
                  <a:pt x="1453987" y="807766"/>
                  <a:pt x="1330712" y="804479"/>
                  <a:pt x="1207439" y="801192"/>
                </a:cubicBezTo>
                <a:lnTo>
                  <a:pt x="1201697" y="1106950"/>
                </a:lnTo>
                <a:lnTo>
                  <a:pt x="1507497" y="1112693"/>
                </a:lnTo>
                <a:lnTo>
                  <a:pt x="1510103" y="973879"/>
                </a:lnTo>
                <a:lnTo>
                  <a:pt x="1296046" y="968171"/>
                </a:lnTo>
                <a:lnTo>
                  <a:pt x="1296659" y="902904"/>
                </a:lnTo>
                <a:lnTo>
                  <a:pt x="1560260" y="908428"/>
                </a:lnTo>
                <a:lnTo>
                  <a:pt x="1560247" y="908661"/>
                </a:lnTo>
                <a:lnTo>
                  <a:pt x="1575425" y="908803"/>
                </a:lnTo>
                <a:lnTo>
                  <a:pt x="1572179" y="1173664"/>
                </a:lnTo>
                <a:lnTo>
                  <a:pt x="1354684" y="1171105"/>
                </a:lnTo>
                <a:lnTo>
                  <a:pt x="1352948" y="1271864"/>
                </a:lnTo>
                <a:lnTo>
                  <a:pt x="1504503" y="1272099"/>
                </a:lnTo>
                <a:lnTo>
                  <a:pt x="1504514" y="1271493"/>
                </a:lnTo>
                <a:cubicBezTo>
                  <a:pt x="1526452" y="1271699"/>
                  <a:pt x="1548391" y="1271906"/>
                  <a:pt x="1570331" y="1272111"/>
                </a:cubicBezTo>
                <a:lnTo>
                  <a:pt x="1565103" y="1550459"/>
                </a:lnTo>
                <a:lnTo>
                  <a:pt x="1563376" y="1550426"/>
                </a:lnTo>
                <a:lnTo>
                  <a:pt x="1563341" y="1552185"/>
                </a:lnTo>
                <a:lnTo>
                  <a:pt x="1289291" y="1547038"/>
                </a:lnTo>
                <a:lnTo>
                  <a:pt x="1289302" y="1545872"/>
                </a:lnTo>
                <a:lnTo>
                  <a:pt x="1285319" y="1545835"/>
                </a:lnTo>
                <a:lnTo>
                  <a:pt x="1289200" y="1334507"/>
                </a:lnTo>
                <a:lnTo>
                  <a:pt x="1195154" y="1334468"/>
                </a:lnTo>
                <a:lnTo>
                  <a:pt x="1191605" y="1545204"/>
                </a:lnTo>
                <a:cubicBezTo>
                  <a:pt x="1100671" y="1543495"/>
                  <a:pt x="1009735" y="1541789"/>
                  <a:pt x="918799" y="1540081"/>
                </a:cubicBezTo>
                <a:lnTo>
                  <a:pt x="918911" y="1528166"/>
                </a:lnTo>
                <a:lnTo>
                  <a:pt x="918427" y="1528184"/>
                </a:lnTo>
                <a:lnTo>
                  <a:pt x="917853" y="1264525"/>
                </a:lnTo>
                <a:lnTo>
                  <a:pt x="983121" y="1265139"/>
                </a:lnTo>
                <a:lnTo>
                  <a:pt x="984792" y="1477221"/>
                </a:lnTo>
                <a:lnTo>
                  <a:pt x="1129743" y="1479943"/>
                </a:lnTo>
                <a:lnTo>
                  <a:pt x="1135553" y="1170674"/>
                </a:lnTo>
                <a:lnTo>
                  <a:pt x="826306" y="1164866"/>
                </a:lnTo>
                <a:lnTo>
                  <a:pt x="821010" y="1500397"/>
                </a:lnTo>
                <a:lnTo>
                  <a:pt x="823301" y="1500445"/>
                </a:lnTo>
                <a:lnTo>
                  <a:pt x="822044" y="1567435"/>
                </a:lnTo>
                <a:cubicBezTo>
                  <a:pt x="698769" y="1564148"/>
                  <a:pt x="575495" y="1560862"/>
                  <a:pt x="452221" y="1557574"/>
                </a:cubicBezTo>
                <a:lnTo>
                  <a:pt x="446479" y="1863332"/>
                </a:lnTo>
                <a:lnTo>
                  <a:pt x="752279" y="1869075"/>
                </a:lnTo>
                <a:lnTo>
                  <a:pt x="754885" y="1730261"/>
                </a:lnTo>
                <a:lnTo>
                  <a:pt x="540828" y="1724554"/>
                </a:lnTo>
                <a:lnTo>
                  <a:pt x="541442" y="1659286"/>
                </a:lnTo>
                <a:lnTo>
                  <a:pt x="805042" y="1664810"/>
                </a:lnTo>
                <a:lnTo>
                  <a:pt x="805029" y="1665043"/>
                </a:lnTo>
                <a:lnTo>
                  <a:pt x="820207" y="1665185"/>
                </a:lnTo>
                <a:lnTo>
                  <a:pt x="816961" y="1930046"/>
                </a:lnTo>
                <a:lnTo>
                  <a:pt x="599466" y="1927488"/>
                </a:lnTo>
                <a:lnTo>
                  <a:pt x="597730" y="2028246"/>
                </a:lnTo>
                <a:lnTo>
                  <a:pt x="749285" y="2028481"/>
                </a:lnTo>
                <a:lnTo>
                  <a:pt x="749296" y="2027876"/>
                </a:lnTo>
                <a:cubicBezTo>
                  <a:pt x="771235" y="2028082"/>
                  <a:pt x="793173" y="2028288"/>
                  <a:pt x="815113" y="2028494"/>
                </a:cubicBezTo>
                <a:lnTo>
                  <a:pt x="809885" y="2306841"/>
                </a:lnTo>
                <a:lnTo>
                  <a:pt x="808158" y="23068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8791548" flipH="1" flipV="1">
            <a:off x="11261634" y="5050918"/>
            <a:ext cx="1197505" cy="1170536"/>
          </a:xfrm>
          <a:custGeom>
            <a:avLst/>
            <a:gdLst>
              <a:gd name="connsiteX0" fmla="*/ 946661 w 2361757"/>
              <a:gd name="connsiteY0" fmla="*/ 915978 h 2308567"/>
              <a:gd name="connsiteX1" fmla="*/ 947785 w 2361757"/>
              <a:gd name="connsiteY1" fmla="*/ 796316 h 2308567"/>
              <a:gd name="connsiteX2" fmla="*/ 833269 w 2361757"/>
              <a:gd name="connsiteY2" fmla="*/ 794165 h 2308567"/>
              <a:gd name="connsiteX3" fmla="*/ 831001 w 2361757"/>
              <a:gd name="connsiteY3" fmla="*/ 914892 h 2308567"/>
              <a:gd name="connsiteX4" fmla="*/ 1729899 w 2361757"/>
              <a:gd name="connsiteY4" fmla="*/ 188813 h 2308567"/>
              <a:gd name="connsiteX5" fmla="*/ 1731023 w 2361757"/>
              <a:gd name="connsiteY5" fmla="*/ 69151 h 2308567"/>
              <a:gd name="connsiteX6" fmla="*/ 1616507 w 2361757"/>
              <a:gd name="connsiteY6" fmla="*/ 67000 h 2308567"/>
              <a:gd name="connsiteX7" fmla="*/ 1614239 w 2361757"/>
              <a:gd name="connsiteY7" fmla="*/ 187727 h 2308567"/>
              <a:gd name="connsiteX8" fmla="*/ 191443 w 2361757"/>
              <a:gd name="connsiteY8" fmla="*/ 1672360 h 2308567"/>
              <a:gd name="connsiteX9" fmla="*/ 192567 w 2361757"/>
              <a:gd name="connsiteY9" fmla="*/ 1552698 h 2308567"/>
              <a:gd name="connsiteX10" fmla="*/ 78051 w 2361757"/>
              <a:gd name="connsiteY10" fmla="*/ 1550547 h 2308567"/>
              <a:gd name="connsiteX11" fmla="*/ 75783 w 2361757"/>
              <a:gd name="connsiteY11" fmla="*/ 1671274 h 2308567"/>
              <a:gd name="connsiteX12" fmla="*/ 944889 w 2361757"/>
              <a:gd name="connsiteY12" fmla="*/ 1104731 h 2308567"/>
              <a:gd name="connsiteX13" fmla="*/ 945940 w 2361757"/>
              <a:gd name="connsiteY13" fmla="*/ 992704 h 2308567"/>
              <a:gd name="connsiteX14" fmla="*/ 829561 w 2361757"/>
              <a:gd name="connsiteY14" fmla="*/ 991609 h 2308567"/>
              <a:gd name="connsiteX15" fmla="*/ 827477 w 2361757"/>
              <a:gd name="connsiteY15" fmla="*/ 1102525 h 2308567"/>
              <a:gd name="connsiteX16" fmla="*/ 1142885 w 2361757"/>
              <a:gd name="connsiteY16" fmla="*/ 917820 h 2308567"/>
              <a:gd name="connsiteX17" fmla="*/ 1145098 w 2361757"/>
              <a:gd name="connsiteY17" fmla="*/ 800021 h 2308567"/>
              <a:gd name="connsiteX18" fmla="*/ 1024504 w 2361757"/>
              <a:gd name="connsiteY18" fmla="*/ 797756 h 2308567"/>
              <a:gd name="connsiteX19" fmla="*/ 1023386 w 2361757"/>
              <a:gd name="connsiteY19" fmla="*/ 916698 h 2308567"/>
              <a:gd name="connsiteX20" fmla="*/ 1728127 w 2361757"/>
              <a:gd name="connsiteY20" fmla="*/ 377565 h 2308567"/>
              <a:gd name="connsiteX21" fmla="*/ 1729179 w 2361757"/>
              <a:gd name="connsiteY21" fmla="*/ 265539 h 2308567"/>
              <a:gd name="connsiteX22" fmla="*/ 1612799 w 2361757"/>
              <a:gd name="connsiteY22" fmla="*/ 264444 h 2308567"/>
              <a:gd name="connsiteX23" fmla="*/ 1610716 w 2361757"/>
              <a:gd name="connsiteY23" fmla="*/ 375360 h 2308567"/>
              <a:gd name="connsiteX24" fmla="*/ 1926124 w 2361757"/>
              <a:gd name="connsiteY24" fmla="*/ 190655 h 2308567"/>
              <a:gd name="connsiteX25" fmla="*/ 1928336 w 2361757"/>
              <a:gd name="connsiteY25" fmla="*/ 72856 h 2308567"/>
              <a:gd name="connsiteX26" fmla="*/ 1807742 w 2361757"/>
              <a:gd name="connsiteY26" fmla="*/ 70591 h 2308567"/>
              <a:gd name="connsiteX27" fmla="*/ 1806624 w 2361757"/>
              <a:gd name="connsiteY27" fmla="*/ 189533 h 2308567"/>
              <a:gd name="connsiteX28" fmla="*/ 189671 w 2361757"/>
              <a:gd name="connsiteY28" fmla="*/ 1861113 h 2308567"/>
              <a:gd name="connsiteX29" fmla="*/ 190723 w 2361757"/>
              <a:gd name="connsiteY29" fmla="*/ 1749086 h 2308567"/>
              <a:gd name="connsiteX30" fmla="*/ 74343 w 2361757"/>
              <a:gd name="connsiteY30" fmla="*/ 1747991 h 2308567"/>
              <a:gd name="connsiteX31" fmla="*/ 72259 w 2361757"/>
              <a:gd name="connsiteY31" fmla="*/ 1858908 h 2308567"/>
              <a:gd name="connsiteX32" fmla="*/ 387668 w 2361757"/>
              <a:gd name="connsiteY32" fmla="*/ 1674202 h 2308567"/>
              <a:gd name="connsiteX33" fmla="*/ 389880 w 2361757"/>
              <a:gd name="connsiteY33" fmla="*/ 1556403 h 2308567"/>
              <a:gd name="connsiteX34" fmla="*/ 269286 w 2361757"/>
              <a:gd name="connsiteY34" fmla="*/ 1554139 h 2308567"/>
              <a:gd name="connsiteX35" fmla="*/ 268168 w 2361757"/>
              <a:gd name="connsiteY35" fmla="*/ 1673081 h 2308567"/>
              <a:gd name="connsiteX36" fmla="*/ 1136723 w 2361757"/>
              <a:gd name="connsiteY36" fmla="*/ 1108333 h 2308567"/>
              <a:gd name="connsiteX37" fmla="*/ 1136772 w 2361757"/>
              <a:gd name="connsiteY37" fmla="*/ 1105730 h 2308567"/>
              <a:gd name="connsiteX38" fmla="*/ 1139356 w 2361757"/>
              <a:gd name="connsiteY38" fmla="*/ 1105779 h 2308567"/>
              <a:gd name="connsiteX39" fmla="*/ 1141445 w 2361757"/>
              <a:gd name="connsiteY39" fmla="*/ 994539 h 2308567"/>
              <a:gd name="connsiteX40" fmla="*/ 1022666 w 2361757"/>
              <a:gd name="connsiteY40" fmla="*/ 993424 h 2308567"/>
              <a:gd name="connsiteX41" fmla="*/ 1021608 w 2361757"/>
              <a:gd name="connsiteY41" fmla="*/ 1106172 h 2308567"/>
              <a:gd name="connsiteX42" fmla="*/ 1919961 w 2361757"/>
              <a:gd name="connsiteY42" fmla="*/ 381168 h 2308567"/>
              <a:gd name="connsiteX43" fmla="*/ 1920010 w 2361757"/>
              <a:gd name="connsiteY43" fmla="*/ 378565 h 2308567"/>
              <a:gd name="connsiteX44" fmla="*/ 1922594 w 2361757"/>
              <a:gd name="connsiteY44" fmla="*/ 378614 h 2308567"/>
              <a:gd name="connsiteX45" fmla="*/ 1924683 w 2361757"/>
              <a:gd name="connsiteY45" fmla="*/ 267374 h 2308567"/>
              <a:gd name="connsiteX46" fmla="*/ 1805904 w 2361757"/>
              <a:gd name="connsiteY46" fmla="*/ 266258 h 2308567"/>
              <a:gd name="connsiteX47" fmla="*/ 1804846 w 2361757"/>
              <a:gd name="connsiteY47" fmla="*/ 379007 h 2308567"/>
              <a:gd name="connsiteX48" fmla="*/ 381505 w 2361757"/>
              <a:gd name="connsiteY48" fmla="*/ 1864715 h 2308567"/>
              <a:gd name="connsiteX49" fmla="*/ 381554 w 2361757"/>
              <a:gd name="connsiteY49" fmla="*/ 1862113 h 2308567"/>
              <a:gd name="connsiteX50" fmla="*/ 384138 w 2361757"/>
              <a:gd name="connsiteY50" fmla="*/ 1862161 h 2308567"/>
              <a:gd name="connsiteX51" fmla="*/ 386227 w 2361757"/>
              <a:gd name="connsiteY51" fmla="*/ 1750921 h 2308567"/>
              <a:gd name="connsiteX52" fmla="*/ 267448 w 2361757"/>
              <a:gd name="connsiteY52" fmla="*/ 1749806 h 2308567"/>
              <a:gd name="connsiteX53" fmla="*/ 266390 w 2361757"/>
              <a:gd name="connsiteY53" fmla="*/ 1862554 h 2308567"/>
              <a:gd name="connsiteX54" fmla="*/ 1290351 w 2361757"/>
              <a:gd name="connsiteY54" fmla="*/ 1271767 h 2308567"/>
              <a:gd name="connsiteX55" fmla="*/ 1292214 w 2361757"/>
              <a:gd name="connsiteY55" fmla="*/ 1170371 h 2308567"/>
              <a:gd name="connsiteX56" fmla="*/ 1200526 w 2361757"/>
              <a:gd name="connsiteY56" fmla="*/ 1169291 h 2308567"/>
              <a:gd name="connsiteX57" fmla="*/ 1200477 w 2361757"/>
              <a:gd name="connsiteY57" fmla="*/ 1171894 h 2308567"/>
              <a:gd name="connsiteX58" fmla="*/ 1197893 w 2361757"/>
              <a:gd name="connsiteY58" fmla="*/ 1171845 h 2308567"/>
              <a:gd name="connsiteX59" fmla="*/ 1196213 w 2361757"/>
              <a:gd name="connsiteY59" fmla="*/ 1271620 h 2308567"/>
              <a:gd name="connsiteX60" fmla="*/ 2073590 w 2361757"/>
              <a:gd name="connsiteY60" fmla="*/ 544602 h 2308567"/>
              <a:gd name="connsiteX61" fmla="*/ 2075452 w 2361757"/>
              <a:gd name="connsiteY61" fmla="*/ 443206 h 2308567"/>
              <a:gd name="connsiteX62" fmla="*/ 1983765 w 2361757"/>
              <a:gd name="connsiteY62" fmla="*/ 442126 h 2308567"/>
              <a:gd name="connsiteX63" fmla="*/ 1983715 w 2361757"/>
              <a:gd name="connsiteY63" fmla="*/ 444729 h 2308567"/>
              <a:gd name="connsiteX64" fmla="*/ 1981131 w 2361757"/>
              <a:gd name="connsiteY64" fmla="*/ 444680 h 2308567"/>
              <a:gd name="connsiteX65" fmla="*/ 1979452 w 2361757"/>
              <a:gd name="connsiteY65" fmla="*/ 544455 h 2308567"/>
              <a:gd name="connsiteX66" fmla="*/ 535134 w 2361757"/>
              <a:gd name="connsiteY66" fmla="*/ 2028149 h 2308567"/>
              <a:gd name="connsiteX67" fmla="*/ 536996 w 2361757"/>
              <a:gd name="connsiteY67" fmla="*/ 1926753 h 2308567"/>
              <a:gd name="connsiteX68" fmla="*/ 445308 w 2361757"/>
              <a:gd name="connsiteY68" fmla="*/ 1925674 h 2308567"/>
              <a:gd name="connsiteX69" fmla="*/ 445259 w 2361757"/>
              <a:gd name="connsiteY69" fmla="*/ 1928276 h 2308567"/>
              <a:gd name="connsiteX70" fmla="*/ 442675 w 2361757"/>
              <a:gd name="connsiteY70" fmla="*/ 1928227 h 2308567"/>
              <a:gd name="connsiteX71" fmla="*/ 440995 w 2361757"/>
              <a:gd name="connsiteY71" fmla="*/ 2028002 h 2308567"/>
              <a:gd name="connsiteX72" fmla="*/ 1500469 w 2361757"/>
              <a:gd name="connsiteY72" fmla="*/ 1486882 h 2308567"/>
              <a:gd name="connsiteX73" fmla="*/ 1503329 w 2361757"/>
              <a:gd name="connsiteY73" fmla="*/ 1334596 h 2308567"/>
              <a:gd name="connsiteX74" fmla="*/ 1351869 w 2361757"/>
              <a:gd name="connsiteY74" fmla="*/ 1334533 h 2308567"/>
              <a:gd name="connsiteX75" fmla="*/ 1349293 w 2361757"/>
              <a:gd name="connsiteY75" fmla="*/ 1484043 h 2308567"/>
              <a:gd name="connsiteX76" fmla="*/ 2283707 w 2361757"/>
              <a:gd name="connsiteY76" fmla="*/ 759717 h 2308567"/>
              <a:gd name="connsiteX77" fmla="*/ 2286568 w 2361757"/>
              <a:gd name="connsiteY77" fmla="*/ 607431 h 2308567"/>
              <a:gd name="connsiteX78" fmla="*/ 2135107 w 2361757"/>
              <a:gd name="connsiteY78" fmla="*/ 607368 h 2308567"/>
              <a:gd name="connsiteX79" fmla="*/ 2132532 w 2361757"/>
              <a:gd name="connsiteY79" fmla="*/ 756878 h 2308567"/>
              <a:gd name="connsiteX80" fmla="*/ 745251 w 2361757"/>
              <a:gd name="connsiteY80" fmla="*/ 2243264 h 2308567"/>
              <a:gd name="connsiteX81" fmla="*/ 748111 w 2361757"/>
              <a:gd name="connsiteY81" fmla="*/ 2090978 h 2308567"/>
              <a:gd name="connsiteX82" fmla="*/ 596651 w 2361757"/>
              <a:gd name="connsiteY82" fmla="*/ 2090915 h 2308567"/>
              <a:gd name="connsiteX83" fmla="*/ 594075 w 2361757"/>
              <a:gd name="connsiteY83" fmla="*/ 2240425 h 2308567"/>
              <a:gd name="connsiteX84" fmla="*/ 808123 w 2361757"/>
              <a:gd name="connsiteY84" fmla="*/ 2308567 h 2308567"/>
              <a:gd name="connsiteX85" fmla="*/ 534073 w 2361757"/>
              <a:gd name="connsiteY85" fmla="*/ 2303420 h 2308567"/>
              <a:gd name="connsiteX86" fmla="*/ 534084 w 2361757"/>
              <a:gd name="connsiteY86" fmla="*/ 2302254 h 2308567"/>
              <a:gd name="connsiteX87" fmla="*/ 530101 w 2361757"/>
              <a:gd name="connsiteY87" fmla="*/ 2302217 h 2308567"/>
              <a:gd name="connsiteX88" fmla="*/ 533982 w 2361757"/>
              <a:gd name="connsiteY88" fmla="*/ 2090889 h 2308567"/>
              <a:gd name="connsiteX89" fmla="*/ 439936 w 2361757"/>
              <a:gd name="connsiteY89" fmla="*/ 2090850 h 2308567"/>
              <a:gd name="connsiteX90" fmla="*/ 436388 w 2361757"/>
              <a:gd name="connsiteY90" fmla="*/ 2301586 h 2308567"/>
              <a:gd name="connsiteX91" fmla="*/ 163581 w 2361757"/>
              <a:gd name="connsiteY91" fmla="*/ 2296463 h 2308567"/>
              <a:gd name="connsiteX92" fmla="*/ 163693 w 2361757"/>
              <a:gd name="connsiteY92" fmla="*/ 2284549 h 2308567"/>
              <a:gd name="connsiteX93" fmla="*/ 163209 w 2361757"/>
              <a:gd name="connsiteY93" fmla="*/ 2284566 h 2308567"/>
              <a:gd name="connsiteX94" fmla="*/ 162635 w 2361757"/>
              <a:gd name="connsiteY94" fmla="*/ 2020908 h 2308567"/>
              <a:gd name="connsiteX95" fmla="*/ 227903 w 2361757"/>
              <a:gd name="connsiteY95" fmla="*/ 2021521 h 2308567"/>
              <a:gd name="connsiteX96" fmla="*/ 229574 w 2361757"/>
              <a:gd name="connsiteY96" fmla="*/ 2233603 h 2308567"/>
              <a:gd name="connsiteX97" fmla="*/ 374526 w 2361757"/>
              <a:gd name="connsiteY97" fmla="*/ 2236325 h 2308567"/>
              <a:gd name="connsiteX98" fmla="*/ 380335 w 2361757"/>
              <a:gd name="connsiteY98" fmla="*/ 1927056 h 2308567"/>
              <a:gd name="connsiteX99" fmla="*/ 71088 w 2361757"/>
              <a:gd name="connsiteY99" fmla="*/ 1921248 h 2308567"/>
              <a:gd name="connsiteX100" fmla="*/ 65195 w 2361757"/>
              <a:gd name="connsiteY100" fmla="*/ 2294615 h 2308567"/>
              <a:gd name="connsiteX101" fmla="*/ 0 w 2361757"/>
              <a:gd name="connsiteY101" fmla="*/ 2293391 h 2308567"/>
              <a:gd name="connsiteX102" fmla="*/ 15178 w 2361757"/>
              <a:gd name="connsiteY102" fmla="*/ 1485267 h 2308567"/>
              <a:gd name="connsiteX103" fmla="*/ 16895 w 2361757"/>
              <a:gd name="connsiteY103" fmla="*/ 1485300 h 2308567"/>
              <a:gd name="connsiteX104" fmla="*/ 16928 w 2361757"/>
              <a:gd name="connsiteY104" fmla="*/ 1483547 h 2308567"/>
              <a:gd name="connsiteX105" fmla="*/ 755932 w 2361757"/>
              <a:gd name="connsiteY105" fmla="*/ 1499033 h 2308567"/>
              <a:gd name="connsiteX106" fmla="*/ 770396 w 2361757"/>
              <a:gd name="connsiteY106" fmla="*/ 728885 h 2308567"/>
              <a:gd name="connsiteX107" fmla="*/ 772113 w 2361757"/>
              <a:gd name="connsiteY107" fmla="*/ 728918 h 2308567"/>
              <a:gd name="connsiteX108" fmla="*/ 772146 w 2361757"/>
              <a:gd name="connsiteY108" fmla="*/ 727165 h 2308567"/>
              <a:gd name="connsiteX109" fmla="*/ 1539708 w 2361757"/>
              <a:gd name="connsiteY109" fmla="*/ 743249 h 2308567"/>
              <a:gd name="connsiteX110" fmla="*/ 1553634 w 2361757"/>
              <a:gd name="connsiteY110" fmla="*/ 1720 h 2308567"/>
              <a:gd name="connsiteX111" fmla="*/ 1555351 w 2361757"/>
              <a:gd name="connsiteY111" fmla="*/ 1753 h 2308567"/>
              <a:gd name="connsiteX112" fmla="*/ 1555384 w 2361757"/>
              <a:gd name="connsiteY112" fmla="*/ 0 h 2308567"/>
              <a:gd name="connsiteX113" fmla="*/ 2361757 w 2361757"/>
              <a:gd name="connsiteY113" fmla="*/ 16898 h 2308567"/>
              <a:gd name="connsiteX114" fmla="*/ 2360500 w 2361757"/>
              <a:gd name="connsiteY114" fmla="*/ 83888 h 2308567"/>
              <a:gd name="connsiteX115" fmla="*/ 1990677 w 2361757"/>
              <a:gd name="connsiteY115" fmla="*/ 74027 h 2308567"/>
              <a:gd name="connsiteX116" fmla="*/ 1984935 w 2361757"/>
              <a:gd name="connsiteY116" fmla="*/ 379785 h 2308567"/>
              <a:gd name="connsiteX117" fmla="*/ 2290735 w 2361757"/>
              <a:gd name="connsiteY117" fmla="*/ 385528 h 2308567"/>
              <a:gd name="connsiteX118" fmla="*/ 2293342 w 2361757"/>
              <a:gd name="connsiteY118" fmla="*/ 246714 h 2308567"/>
              <a:gd name="connsiteX119" fmla="*/ 2079285 w 2361757"/>
              <a:gd name="connsiteY119" fmla="*/ 241006 h 2308567"/>
              <a:gd name="connsiteX120" fmla="*/ 2079898 w 2361757"/>
              <a:gd name="connsiteY120" fmla="*/ 175739 h 2308567"/>
              <a:gd name="connsiteX121" fmla="*/ 2343498 w 2361757"/>
              <a:gd name="connsiteY121" fmla="*/ 181263 h 2308567"/>
              <a:gd name="connsiteX122" fmla="*/ 2343485 w 2361757"/>
              <a:gd name="connsiteY122" fmla="*/ 181496 h 2308567"/>
              <a:gd name="connsiteX123" fmla="*/ 2358663 w 2361757"/>
              <a:gd name="connsiteY123" fmla="*/ 181638 h 2308567"/>
              <a:gd name="connsiteX124" fmla="*/ 2355418 w 2361757"/>
              <a:gd name="connsiteY124" fmla="*/ 446499 h 2308567"/>
              <a:gd name="connsiteX125" fmla="*/ 2137923 w 2361757"/>
              <a:gd name="connsiteY125" fmla="*/ 443940 h 2308567"/>
              <a:gd name="connsiteX126" fmla="*/ 2136187 w 2361757"/>
              <a:gd name="connsiteY126" fmla="*/ 544699 h 2308567"/>
              <a:gd name="connsiteX127" fmla="*/ 2287742 w 2361757"/>
              <a:gd name="connsiteY127" fmla="*/ 544934 h 2308567"/>
              <a:gd name="connsiteX128" fmla="*/ 2287753 w 2361757"/>
              <a:gd name="connsiteY128" fmla="*/ 544328 h 2308567"/>
              <a:gd name="connsiteX129" fmla="*/ 2353569 w 2361757"/>
              <a:gd name="connsiteY129" fmla="*/ 544946 h 2308567"/>
              <a:gd name="connsiteX130" fmla="*/ 2348341 w 2361757"/>
              <a:gd name="connsiteY130" fmla="*/ 823294 h 2308567"/>
              <a:gd name="connsiteX131" fmla="*/ 2346614 w 2361757"/>
              <a:gd name="connsiteY131" fmla="*/ 823261 h 2308567"/>
              <a:gd name="connsiteX132" fmla="*/ 2346580 w 2361757"/>
              <a:gd name="connsiteY132" fmla="*/ 825020 h 2308567"/>
              <a:gd name="connsiteX133" fmla="*/ 2072529 w 2361757"/>
              <a:gd name="connsiteY133" fmla="*/ 819873 h 2308567"/>
              <a:gd name="connsiteX134" fmla="*/ 2072541 w 2361757"/>
              <a:gd name="connsiteY134" fmla="*/ 818707 h 2308567"/>
              <a:gd name="connsiteX135" fmla="*/ 2068557 w 2361757"/>
              <a:gd name="connsiteY135" fmla="*/ 818669 h 2308567"/>
              <a:gd name="connsiteX136" fmla="*/ 2072438 w 2361757"/>
              <a:gd name="connsiteY136" fmla="*/ 607341 h 2308567"/>
              <a:gd name="connsiteX137" fmla="*/ 1978393 w 2361757"/>
              <a:gd name="connsiteY137" fmla="*/ 607303 h 2308567"/>
              <a:gd name="connsiteX138" fmla="*/ 1974844 w 2361757"/>
              <a:gd name="connsiteY138" fmla="*/ 818039 h 2308567"/>
              <a:gd name="connsiteX139" fmla="*/ 1702037 w 2361757"/>
              <a:gd name="connsiteY139" fmla="*/ 812916 h 2308567"/>
              <a:gd name="connsiteX140" fmla="*/ 1702150 w 2361757"/>
              <a:gd name="connsiteY140" fmla="*/ 801001 h 2308567"/>
              <a:gd name="connsiteX141" fmla="*/ 1701665 w 2361757"/>
              <a:gd name="connsiteY141" fmla="*/ 801019 h 2308567"/>
              <a:gd name="connsiteX142" fmla="*/ 1701092 w 2361757"/>
              <a:gd name="connsiteY142" fmla="*/ 537360 h 2308567"/>
              <a:gd name="connsiteX143" fmla="*/ 1766359 w 2361757"/>
              <a:gd name="connsiteY143" fmla="*/ 537974 h 2308567"/>
              <a:gd name="connsiteX144" fmla="*/ 1768030 w 2361757"/>
              <a:gd name="connsiteY144" fmla="*/ 750056 h 2308567"/>
              <a:gd name="connsiteX145" fmla="*/ 1912982 w 2361757"/>
              <a:gd name="connsiteY145" fmla="*/ 752778 h 2308567"/>
              <a:gd name="connsiteX146" fmla="*/ 1918791 w 2361757"/>
              <a:gd name="connsiteY146" fmla="*/ 443509 h 2308567"/>
              <a:gd name="connsiteX147" fmla="*/ 1609545 w 2361757"/>
              <a:gd name="connsiteY147" fmla="*/ 437701 h 2308567"/>
              <a:gd name="connsiteX148" fmla="*/ 1603651 w 2361757"/>
              <a:gd name="connsiteY148" fmla="*/ 811068 h 2308567"/>
              <a:gd name="connsiteX149" fmla="*/ 1577271 w 2361757"/>
              <a:gd name="connsiteY149" fmla="*/ 810573 h 2308567"/>
              <a:gd name="connsiteX150" fmla="*/ 1577262 w 2361757"/>
              <a:gd name="connsiteY150" fmla="*/ 811053 h 2308567"/>
              <a:gd name="connsiteX151" fmla="*/ 1207439 w 2361757"/>
              <a:gd name="connsiteY151" fmla="*/ 801192 h 2308567"/>
              <a:gd name="connsiteX152" fmla="*/ 1201697 w 2361757"/>
              <a:gd name="connsiteY152" fmla="*/ 1106950 h 2308567"/>
              <a:gd name="connsiteX153" fmla="*/ 1507497 w 2361757"/>
              <a:gd name="connsiteY153" fmla="*/ 1112693 h 2308567"/>
              <a:gd name="connsiteX154" fmla="*/ 1510103 w 2361757"/>
              <a:gd name="connsiteY154" fmla="*/ 973879 h 2308567"/>
              <a:gd name="connsiteX155" fmla="*/ 1296046 w 2361757"/>
              <a:gd name="connsiteY155" fmla="*/ 968171 h 2308567"/>
              <a:gd name="connsiteX156" fmla="*/ 1296659 w 2361757"/>
              <a:gd name="connsiteY156" fmla="*/ 902904 h 2308567"/>
              <a:gd name="connsiteX157" fmla="*/ 1560260 w 2361757"/>
              <a:gd name="connsiteY157" fmla="*/ 908428 h 2308567"/>
              <a:gd name="connsiteX158" fmla="*/ 1560247 w 2361757"/>
              <a:gd name="connsiteY158" fmla="*/ 908661 h 2308567"/>
              <a:gd name="connsiteX159" fmla="*/ 1575425 w 2361757"/>
              <a:gd name="connsiteY159" fmla="*/ 908803 h 2308567"/>
              <a:gd name="connsiteX160" fmla="*/ 1572179 w 2361757"/>
              <a:gd name="connsiteY160" fmla="*/ 1173664 h 2308567"/>
              <a:gd name="connsiteX161" fmla="*/ 1354684 w 2361757"/>
              <a:gd name="connsiteY161" fmla="*/ 1171105 h 2308567"/>
              <a:gd name="connsiteX162" fmla="*/ 1352948 w 2361757"/>
              <a:gd name="connsiteY162" fmla="*/ 1271864 h 2308567"/>
              <a:gd name="connsiteX163" fmla="*/ 1504503 w 2361757"/>
              <a:gd name="connsiteY163" fmla="*/ 1272099 h 2308567"/>
              <a:gd name="connsiteX164" fmla="*/ 1504514 w 2361757"/>
              <a:gd name="connsiteY164" fmla="*/ 1271493 h 2308567"/>
              <a:gd name="connsiteX165" fmla="*/ 1570331 w 2361757"/>
              <a:gd name="connsiteY165" fmla="*/ 1272111 h 2308567"/>
              <a:gd name="connsiteX166" fmla="*/ 1565103 w 2361757"/>
              <a:gd name="connsiteY166" fmla="*/ 1550459 h 2308567"/>
              <a:gd name="connsiteX167" fmla="*/ 1563376 w 2361757"/>
              <a:gd name="connsiteY167" fmla="*/ 1550426 h 2308567"/>
              <a:gd name="connsiteX168" fmla="*/ 1563341 w 2361757"/>
              <a:gd name="connsiteY168" fmla="*/ 1552185 h 2308567"/>
              <a:gd name="connsiteX169" fmla="*/ 1289291 w 2361757"/>
              <a:gd name="connsiteY169" fmla="*/ 1547038 h 2308567"/>
              <a:gd name="connsiteX170" fmla="*/ 1289302 w 2361757"/>
              <a:gd name="connsiteY170" fmla="*/ 1545872 h 2308567"/>
              <a:gd name="connsiteX171" fmla="*/ 1285319 w 2361757"/>
              <a:gd name="connsiteY171" fmla="*/ 1545835 h 2308567"/>
              <a:gd name="connsiteX172" fmla="*/ 1289200 w 2361757"/>
              <a:gd name="connsiteY172" fmla="*/ 1334507 h 2308567"/>
              <a:gd name="connsiteX173" fmla="*/ 1195154 w 2361757"/>
              <a:gd name="connsiteY173" fmla="*/ 1334468 h 2308567"/>
              <a:gd name="connsiteX174" fmla="*/ 1191605 w 2361757"/>
              <a:gd name="connsiteY174" fmla="*/ 1545204 h 2308567"/>
              <a:gd name="connsiteX175" fmla="*/ 918799 w 2361757"/>
              <a:gd name="connsiteY175" fmla="*/ 1540081 h 2308567"/>
              <a:gd name="connsiteX176" fmla="*/ 918911 w 2361757"/>
              <a:gd name="connsiteY176" fmla="*/ 1528166 h 2308567"/>
              <a:gd name="connsiteX177" fmla="*/ 918427 w 2361757"/>
              <a:gd name="connsiteY177" fmla="*/ 1528184 h 2308567"/>
              <a:gd name="connsiteX178" fmla="*/ 917853 w 2361757"/>
              <a:gd name="connsiteY178" fmla="*/ 1264525 h 2308567"/>
              <a:gd name="connsiteX179" fmla="*/ 983121 w 2361757"/>
              <a:gd name="connsiteY179" fmla="*/ 1265139 h 2308567"/>
              <a:gd name="connsiteX180" fmla="*/ 984792 w 2361757"/>
              <a:gd name="connsiteY180" fmla="*/ 1477221 h 2308567"/>
              <a:gd name="connsiteX181" fmla="*/ 1129743 w 2361757"/>
              <a:gd name="connsiteY181" fmla="*/ 1479943 h 2308567"/>
              <a:gd name="connsiteX182" fmla="*/ 1135553 w 2361757"/>
              <a:gd name="connsiteY182" fmla="*/ 1170674 h 2308567"/>
              <a:gd name="connsiteX183" fmla="*/ 826306 w 2361757"/>
              <a:gd name="connsiteY183" fmla="*/ 1164866 h 2308567"/>
              <a:gd name="connsiteX184" fmla="*/ 821010 w 2361757"/>
              <a:gd name="connsiteY184" fmla="*/ 1500397 h 2308567"/>
              <a:gd name="connsiteX185" fmla="*/ 823301 w 2361757"/>
              <a:gd name="connsiteY185" fmla="*/ 1500445 h 2308567"/>
              <a:gd name="connsiteX186" fmla="*/ 822044 w 2361757"/>
              <a:gd name="connsiteY186" fmla="*/ 1567435 h 2308567"/>
              <a:gd name="connsiteX187" fmla="*/ 452221 w 2361757"/>
              <a:gd name="connsiteY187" fmla="*/ 1557574 h 2308567"/>
              <a:gd name="connsiteX188" fmla="*/ 446479 w 2361757"/>
              <a:gd name="connsiteY188" fmla="*/ 1863332 h 2308567"/>
              <a:gd name="connsiteX189" fmla="*/ 752279 w 2361757"/>
              <a:gd name="connsiteY189" fmla="*/ 1869075 h 2308567"/>
              <a:gd name="connsiteX190" fmla="*/ 754885 w 2361757"/>
              <a:gd name="connsiteY190" fmla="*/ 1730261 h 2308567"/>
              <a:gd name="connsiteX191" fmla="*/ 540828 w 2361757"/>
              <a:gd name="connsiteY191" fmla="*/ 1724554 h 2308567"/>
              <a:gd name="connsiteX192" fmla="*/ 541442 w 2361757"/>
              <a:gd name="connsiteY192" fmla="*/ 1659286 h 2308567"/>
              <a:gd name="connsiteX193" fmla="*/ 805042 w 2361757"/>
              <a:gd name="connsiteY193" fmla="*/ 1664810 h 2308567"/>
              <a:gd name="connsiteX194" fmla="*/ 805029 w 2361757"/>
              <a:gd name="connsiteY194" fmla="*/ 1665043 h 2308567"/>
              <a:gd name="connsiteX195" fmla="*/ 820207 w 2361757"/>
              <a:gd name="connsiteY195" fmla="*/ 1665185 h 2308567"/>
              <a:gd name="connsiteX196" fmla="*/ 816961 w 2361757"/>
              <a:gd name="connsiteY196" fmla="*/ 1930046 h 2308567"/>
              <a:gd name="connsiteX197" fmla="*/ 599466 w 2361757"/>
              <a:gd name="connsiteY197" fmla="*/ 1927488 h 2308567"/>
              <a:gd name="connsiteX198" fmla="*/ 597730 w 2361757"/>
              <a:gd name="connsiteY198" fmla="*/ 2028246 h 2308567"/>
              <a:gd name="connsiteX199" fmla="*/ 749285 w 2361757"/>
              <a:gd name="connsiteY199" fmla="*/ 2028481 h 2308567"/>
              <a:gd name="connsiteX200" fmla="*/ 749296 w 2361757"/>
              <a:gd name="connsiteY200" fmla="*/ 2027876 h 2308567"/>
              <a:gd name="connsiteX201" fmla="*/ 815113 w 2361757"/>
              <a:gd name="connsiteY201" fmla="*/ 2028494 h 2308567"/>
              <a:gd name="connsiteX202" fmla="*/ 809885 w 2361757"/>
              <a:gd name="connsiteY202" fmla="*/ 2306841 h 2308567"/>
              <a:gd name="connsiteX203" fmla="*/ 808158 w 2361757"/>
              <a:gd name="connsiteY203" fmla="*/ 2306809 h 230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361757" h="2308567">
                <a:moveTo>
                  <a:pt x="946661" y="915978"/>
                </a:moveTo>
                <a:lnTo>
                  <a:pt x="947785" y="796316"/>
                </a:lnTo>
                <a:lnTo>
                  <a:pt x="833269" y="794165"/>
                </a:lnTo>
                <a:lnTo>
                  <a:pt x="831001" y="914892"/>
                </a:lnTo>
                <a:close/>
                <a:moveTo>
                  <a:pt x="1729899" y="188813"/>
                </a:moveTo>
                <a:lnTo>
                  <a:pt x="1731023" y="69151"/>
                </a:lnTo>
                <a:lnTo>
                  <a:pt x="1616507" y="67000"/>
                </a:lnTo>
                <a:lnTo>
                  <a:pt x="1614239" y="187727"/>
                </a:lnTo>
                <a:close/>
                <a:moveTo>
                  <a:pt x="191443" y="1672360"/>
                </a:moveTo>
                <a:lnTo>
                  <a:pt x="192567" y="1552698"/>
                </a:lnTo>
                <a:lnTo>
                  <a:pt x="78051" y="1550547"/>
                </a:lnTo>
                <a:lnTo>
                  <a:pt x="75783" y="1671274"/>
                </a:lnTo>
                <a:close/>
                <a:moveTo>
                  <a:pt x="944889" y="1104731"/>
                </a:moveTo>
                <a:lnTo>
                  <a:pt x="945940" y="992704"/>
                </a:lnTo>
                <a:lnTo>
                  <a:pt x="829561" y="991609"/>
                </a:lnTo>
                <a:lnTo>
                  <a:pt x="827477" y="1102525"/>
                </a:lnTo>
                <a:close/>
                <a:moveTo>
                  <a:pt x="1142885" y="917820"/>
                </a:moveTo>
                <a:lnTo>
                  <a:pt x="1145098" y="800021"/>
                </a:lnTo>
                <a:lnTo>
                  <a:pt x="1024504" y="797756"/>
                </a:lnTo>
                <a:lnTo>
                  <a:pt x="1023386" y="916698"/>
                </a:lnTo>
                <a:close/>
                <a:moveTo>
                  <a:pt x="1728127" y="377565"/>
                </a:moveTo>
                <a:lnTo>
                  <a:pt x="1729179" y="265539"/>
                </a:lnTo>
                <a:lnTo>
                  <a:pt x="1612799" y="264444"/>
                </a:lnTo>
                <a:lnTo>
                  <a:pt x="1610716" y="375360"/>
                </a:lnTo>
                <a:close/>
                <a:moveTo>
                  <a:pt x="1926124" y="190655"/>
                </a:moveTo>
                <a:lnTo>
                  <a:pt x="1928336" y="72856"/>
                </a:lnTo>
                <a:lnTo>
                  <a:pt x="1807742" y="70591"/>
                </a:lnTo>
                <a:lnTo>
                  <a:pt x="1806624" y="189533"/>
                </a:lnTo>
                <a:close/>
                <a:moveTo>
                  <a:pt x="189671" y="1861113"/>
                </a:moveTo>
                <a:lnTo>
                  <a:pt x="190723" y="1749086"/>
                </a:lnTo>
                <a:lnTo>
                  <a:pt x="74343" y="1747991"/>
                </a:lnTo>
                <a:lnTo>
                  <a:pt x="72259" y="1858908"/>
                </a:lnTo>
                <a:close/>
                <a:moveTo>
                  <a:pt x="387668" y="1674202"/>
                </a:moveTo>
                <a:lnTo>
                  <a:pt x="389880" y="1556403"/>
                </a:lnTo>
                <a:lnTo>
                  <a:pt x="269286" y="1554139"/>
                </a:lnTo>
                <a:lnTo>
                  <a:pt x="268168" y="1673081"/>
                </a:lnTo>
                <a:close/>
                <a:moveTo>
                  <a:pt x="1136723" y="1108333"/>
                </a:moveTo>
                <a:lnTo>
                  <a:pt x="1136772" y="1105730"/>
                </a:lnTo>
                <a:lnTo>
                  <a:pt x="1139356" y="1105779"/>
                </a:lnTo>
                <a:lnTo>
                  <a:pt x="1141445" y="994539"/>
                </a:lnTo>
                <a:lnTo>
                  <a:pt x="1022666" y="993424"/>
                </a:lnTo>
                <a:lnTo>
                  <a:pt x="1021608" y="1106172"/>
                </a:lnTo>
                <a:close/>
                <a:moveTo>
                  <a:pt x="1919961" y="381168"/>
                </a:moveTo>
                <a:lnTo>
                  <a:pt x="1920010" y="378565"/>
                </a:lnTo>
                <a:lnTo>
                  <a:pt x="1922594" y="378614"/>
                </a:lnTo>
                <a:lnTo>
                  <a:pt x="1924683" y="267374"/>
                </a:lnTo>
                <a:lnTo>
                  <a:pt x="1805904" y="266258"/>
                </a:lnTo>
                <a:lnTo>
                  <a:pt x="1804846" y="379007"/>
                </a:lnTo>
                <a:close/>
                <a:moveTo>
                  <a:pt x="381505" y="1864715"/>
                </a:moveTo>
                <a:lnTo>
                  <a:pt x="381554" y="1862113"/>
                </a:lnTo>
                <a:lnTo>
                  <a:pt x="384138" y="1862161"/>
                </a:lnTo>
                <a:lnTo>
                  <a:pt x="386227" y="1750921"/>
                </a:lnTo>
                <a:lnTo>
                  <a:pt x="267448" y="1749806"/>
                </a:lnTo>
                <a:lnTo>
                  <a:pt x="266390" y="1862554"/>
                </a:lnTo>
                <a:close/>
                <a:moveTo>
                  <a:pt x="1290351" y="1271767"/>
                </a:moveTo>
                <a:lnTo>
                  <a:pt x="1292214" y="1170371"/>
                </a:lnTo>
                <a:lnTo>
                  <a:pt x="1200526" y="1169291"/>
                </a:lnTo>
                <a:lnTo>
                  <a:pt x="1200477" y="1171894"/>
                </a:lnTo>
                <a:cubicBezTo>
                  <a:pt x="1199616" y="1171878"/>
                  <a:pt x="1198754" y="1171861"/>
                  <a:pt x="1197893" y="1171845"/>
                </a:cubicBezTo>
                <a:lnTo>
                  <a:pt x="1196213" y="1271620"/>
                </a:lnTo>
                <a:close/>
                <a:moveTo>
                  <a:pt x="2073590" y="544602"/>
                </a:moveTo>
                <a:lnTo>
                  <a:pt x="2075452" y="443206"/>
                </a:lnTo>
                <a:lnTo>
                  <a:pt x="1983765" y="442126"/>
                </a:lnTo>
                <a:lnTo>
                  <a:pt x="1983715" y="444729"/>
                </a:lnTo>
                <a:cubicBezTo>
                  <a:pt x="1982854" y="444713"/>
                  <a:pt x="1981992" y="444696"/>
                  <a:pt x="1981131" y="444680"/>
                </a:cubicBezTo>
                <a:lnTo>
                  <a:pt x="1979452" y="544455"/>
                </a:lnTo>
                <a:close/>
                <a:moveTo>
                  <a:pt x="535134" y="2028149"/>
                </a:moveTo>
                <a:lnTo>
                  <a:pt x="536996" y="1926753"/>
                </a:lnTo>
                <a:lnTo>
                  <a:pt x="445308" y="1925674"/>
                </a:lnTo>
                <a:lnTo>
                  <a:pt x="445259" y="1928276"/>
                </a:lnTo>
                <a:cubicBezTo>
                  <a:pt x="444398" y="1928260"/>
                  <a:pt x="443536" y="1928244"/>
                  <a:pt x="442675" y="1928227"/>
                </a:cubicBezTo>
                <a:lnTo>
                  <a:pt x="440995" y="2028002"/>
                </a:lnTo>
                <a:close/>
                <a:moveTo>
                  <a:pt x="1500469" y="1486882"/>
                </a:moveTo>
                <a:lnTo>
                  <a:pt x="1503329" y="1334596"/>
                </a:lnTo>
                <a:lnTo>
                  <a:pt x="1351869" y="1334533"/>
                </a:lnTo>
                <a:lnTo>
                  <a:pt x="1349293" y="1484043"/>
                </a:lnTo>
                <a:close/>
                <a:moveTo>
                  <a:pt x="2283707" y="759717"/>
                </a:moveTo>
                <a:lnTo>
                  <a:pt x="2286568" y="607431"/>
                </a:lnTo>
                <a:lnTo>
                  <a:pt x="2135107" y="607368"/>
                </a:lnTo>
                <a:lnTo>
                  <a:pt x="2132532" y="756878"/>
                </a:lnTo>
                <a:close/>
                <a:moveTo>
                  <a:pt x="745251" y="2243264"/>
                </a:moveTo>
                <a:lnTo>
                  <a:pt x="748111" y="2090978"/>
                </a:lnTo>
                <a:lnTo>
                  <a:pt x="596651" y="2090915"/>
                </a:lnTo>
                <a:lnTo>
                  <a:pt x="594075" y="2240425"/>
                </a:lnTo>
                <a:close/>
                <a:moveTo>
                  <a:pt x="808123" y="2308567"/>
                </a:moveTo>
                <a:lnTo>
                  <a:pt x="534073" y="2303420"/>
                </a:lnTo>
                <a:lnTo>
                  <a:pt x="534084" y="2302254"/>
                </a:lnTo>
                <a:lnTo>
                  <a:pt x="530101" y="2302217"/>
                </a:lnTo>
                <a:lnTo>
                  <a:pt x="533982" y="2090889"/>
                </a:lnTo>
                <a:lnTo>
                  <a:pt x="439936" y="2090850"/>
                </a:lnTo>
                <a:lnTo>
                  <a:pt x="436388" y="2301586"/>
                </a:lnTo>
                <a:cubicBezTo>
                  <a:pt x="345453" y="2299878"/>
                  <a:pt x="254517" y="2298171"/>
                  <a:pt x="163581" y="2296463"/>
                </a:cubicBezTo>
                <a:lnTo>
                  <a:pt x="163693" y="2284549"/>
                </a:lnTo>
                <a:lnTo>
                  <a:pt x="163209" y="2284566"/>
                </a:lnTo>
                <a:lnTo>
                  <a:pt x="162635" y="2020908"/>
                </a:lnTo>
                <a:lnTo>
                  <a:pt x="227903" y="2021521"/>
                </a:lnTo>
                <a:lnTo>
                  <a:pt x="229574" y="2233603"/>
                </a:lnTo>
                <a:lnTo>
                  <a:pt x="374526" y="2236325"/>
                </a:lnTo>
                <a:lnTo>
                  <a:pt x="380335" y="1927056"/>
                </a:lnTo>
                <a:lnTo>
                  <a:pt x="71088" y="1921248"/>
                </a:lnTo>
                <a:lnTo>
                  <a:pt x="65195" y="2294615"/>
                </a:lnTo>
                <a:lnTo>
                  <a:pt x="0" y="2293391"/>
                </a:lnTo>
                <a:lnTo>
                  <a:pt x="15178" y="1485267"/>
                </a:lnTo>
                <a:lnTo>
                  <a:pt x="16895" y="1485300"/>
                </a:lnTo>
                <a:lnTo>
                  <a:pt x="16928" y="1483547"/>
                </a:lnTo>
                <a:lnTo>
                  <a:pt x="755932" y="1499033"/>
                </a:lnTo>
                <a:lnTo>
                  <a:pt x="770396" y="728885"/>
                </a:lnTo>
                <a:lnTo>
                  <a:pt x="772113" y="728918"/>
                </a:lnTo>
                <a:lnTo>
                  <a:pt x="772146" y="727165"/>
                </a:lnTo>
                <a:lnTo>
                  <a:pt x="1539708" y="743249"/>
                </a:lnTo>
                <a:lnTo>
                  <a:pt x="1553634" y="1720"/>
                </a:lnTo>
                <a:lnTo>
                  <a:pt x="1555351" y="1753"/>
                </a:lnTo>
                <a:lnTo>
                  <a:pt x="1555384" y="0"/>
                </a:lnTo>
                <a:cubicBezTo>
                  <a:pt x="1824175" y="5632"/>
                  <a:pt x="2092966" y="11265"/>
                  <a:pt x="2361757" y="16898"/>
                </a:cubicBezTo>
                <a:lnTo>
                  <a:pt x="2360500" y="83888"/>
                </a:lnTo>
                <a:cubicBezTo>
                  <a:pt x="2237225" y="80601"/>
                  <a:pt x="2113951" y="77314"/>
                  <a:pt x="1990677" y="74027"/>
                </a:cubicBezTo>
                <a:lnTo>
                  <a:pt x="1984935" y="379785"/>
                </a:lnTo>
                <a:lnTo>
                  <a:pt x="2290735" y="385528"/>
                </a:lnTo>
                <a:lnTo>
                  <a:pt x="2293342" y="246714"/>
                </a:lnTo>
                <a:lnTo>
                  <a:pt x="2079285" y="241006"/>
                </a:lnTo>
                <a:lnTo>
                  <a:pt x="2079898" y="175739"/>
                </a:lnTo>
                <a:lnTo>
                  <a:pt x="2343498" y="181263"/>
                </a:lnTo>
                <a:lnTo>
                  <a:pt x="2343485" y="181496"/>
                </a:lnTo>
                <a:lnTo>
                  <a:pt x="2358663" y="181638"/>
                </a:lnTo>
                <a:lnTo>
                  <a:pt x="2355418" y="446499"/>
                </a:lnTo>
                <a:lnTo>
                  <a:pt x="2137923" y="443940"/>
                </a:lnTo>
                <a:lnTo>
                  <a:pt x="2136187" y="544699"/>
                </a:lnTo>
                <a:lnTo>
                  <a:pt x="2287742" y="544934"/>
                </a:lnTo>
                <a:lnTo>
                  <a:pt x="2287753" y="544328"/>
                </a:lnTo>
                <a:cubicBezTo>
                  <a:pt x="2309691" y="544534"/>
                  <a:pt x="2331630" y="544741"/>
                  <a:pt x="2353569" y="544946"/>
                </a:cubicBezTo>
                <a:lnTo>
                  <a:pt x="2348341" y="823294"/>
                </a:lnTo>
                <a:lnTo>
                  <a:pt x="2346614" y="823261"/>
                </a:lnTo>
                <a:lnTo>
                  <a:pt x="2346580" y="825020"/>
                </a:lnTo>
                <a:lnTo>
                  <a:pt x="2072529" y="819873"/>
                </a:lnTo>
                <a:lnTo>
                  <a:pt x="2072541" y="818707"/>
                </a:lnTo>
                <a:lnTo>
                  <a:pt x="2068557" y="818669"/>
                </a:lnTo>
                <a:lnTo>
                  <a:pt x="2072438" y="607341"/>
                </a:lnTo>
                <a:lnTo>
                  <a:pt x="1978393" y="607303"/>
                </a:lnTo>
                <a:lnTo>
                  <a:pt x="1974844" y="818039"/>
                </a:lnTo>
                <a:cubicBezTo>
                  <a:pt x="1883909" y="816330"/>
                  <a:pt x="1792973" y="814624"/>
                  <a:pt x="1702037" y="812916"/>
                </a:cubicBezTo>
                <a:lnTo>
                  <a:pt x="1702150" y="801001"/>
                </a:lnTo>
                <a:lnTo>
                  <a:pt x="1701665" y="801019"/>
                </a:lnTo>
                <a:lnTo>
                  <a:pt x="1701092" y="537360"/>
                </a:lnTo>
                <a:lnTo>
                  <a:pt x="1766359" y="537974"/>
                </a:lnTo>
                <a:lnTo>
                  <a:pt x="1768030" y="750056"/>
                </a:lnTo>
                <a:lnTo>
                  <a:pt x="1912982" y="752778"/>
                </a:lnTo>
                <a:lnTo>
                  <a:pt x="1918791" y="443509"/>
                </a:lnTo>
                <a:lnTo>
                  <a:pt x="1609545" y="437701"/>
                </a:lnTo>
                <a:lnTo>
                  <a:pt x="1603651" y="811068"/>
                </a:lnTo>
                <a:lnTo>
                  <a:pt x="1577271" y="810573"/>
                </a:lnTo>
                <a:lnTo>
                  <a:pt x="1577262" y="811053"/>
                </a:lnTo>
                <a:cubicBezTo>
                  <a:pt x="1453987" y="807766"/>
                  <a:pt x="1330712" y="804479"/>
                  <a:pt x="1207439" y="801192"/>
                </a:cubicBezTo>
                <a:lnTo>
                  <a:pt x="1201697" y="1106950"/>
                </a:lnTo>
                <a:lnTo>
                  <a:pt x="1507497" y="1112693"/>
                </a:lnTo>
                <a:lnTo>
                  <a:pt x="1510103" y="973879"/>
                </a:lnTo>
                <a:lnTo>
                  <a:pt x="1296046" y="968171"/>
                </a:lnTo>
                <a:lnTo>
                  <a:pt x="1296659" y="902904"/>
                </a:lnTo>
                <a:lnTo>
                  <a:pt x="1560260" y="908428"/>
                </a:lnTo>
                <a:lnTo>
                  <a:pt x="1560247" y="908661"/>
                </a:lnTo>
                <a:lnTo>
                  <a:pt x="1575425" y="908803"/>
                </a:lnTo>
                <a:lnTo>
                  <a:pt x="1572179" y="1173664"/>
                </a:lnTo>
                <a:lnTo>
                  <a:pt x="1354684" y="1171105"/>
                </a:lnTo>
                <a:lnTo>
                  <a:pt x="1352948" y="1271864"/>
                </a:lnTo>
                <a:lnTo>
                  <a:pt x="1504503" y="1272099"/>
                </a:lnTo>
                <a:lnTo>
                  <a:pt x="1504514" y="1271493"/>
                </a:lnTo>
                <a:cubicBezTo>
                  <a:pt x="1526452" y="1271699"/>
                  <a:pt x="1548391" y="1271906"/>
                  <a:pt x="1570331" y="1272111"/>
                </a:cubicBezTo>
                <a:lnTo>
                  <a:pt x="1565103" y="1550459"/>
                </a:lnTo>
                <a:lnTo>
                  <a:pt x="1563376" y="1550426"/>
                </a:lnTo>
                <a:lnTo>
                  <a:pt x="1563341" y="1552185"/>
                </a:lnTo>
                <a:lnTo>
                  <a:pt x="1289291" y="1547038"/>
                </a:lnTo>
                <a:lnTo>
                  <a:pt x="1289302" y="1545872"/>
                </a:lnTo>
                <a:lnTo>
                  <a:pt x="1285319" y="1545835"/>
                </a:lnTo>
                <a:lnTo>
                  <a:pt x="1289200" y="1334507"/>
                </a:lnTo>
                <a:lnTo>
                  <a:pt x="1195154" y="1334468"/>
                </a:lnTo>
                <a:lnTo>
                  <a:pt x="1191605" y="1545204"/>
                </a:lnTo>
                <a:cubicBezTo>
                  <a:pt x="1100671" y="1543495"/>
                  <a:pt x="1009735" y="1541789"/>
                  <a:pt x="918799" y="1540081"/>
                </a:cubicBezTo>
                <a:lnTo>
                  <a:pt x="918911" y="1528166"/>
                </a:lnTo>
                <a:lnTo>
                  <a:pt x="918427" y="1528184"/>
                </a:lnTo>
                <a:lnTo>
                  <a:pt x="917853" y="1264525"/>
                </a:lnTo>
                <a:lnTo>
                  <a:pt x="983121" y="1265139"/>
                </a:lnTo>
                <a:lnTo>
                  <a:pt x="984792" y="1477221"/>
                </a:lnTo>
                <a:lnTo>
                  <a:pt x="1129743" y="1479943"/>
                </a:lnTo>
                <a:lnTo>
                  <a:pt x="1135553" y="1170674"/>
                </a:lnTo>
                <a:lnTo>
                  <a:pt x="826306" y="1164866"/>
                </a:lnTo>
                <a:lnTo>
                  <a:pt x="821010" y="1500397"/>
                </a:lnTo>
                <a:lnTo>
                  <a:pt x="823301" y="1500445"/>
                </a:lnTo>
                <a:lnTo>
                  <a:pt x="822044" y="1567435"/>
                </a:lnTo>
                <a:cubicBezTo>
                  <a:pt x="698769" y="1564148"/>
                  <a:pt x="575495" y="1560862"/>
                  <a:pt x="452221" y="1557574"/>
                </a:cubicBezTo>
                <a:lnTo>
                  <a:pt x="446479" y="1863332"/>
                </a:lnTo>
                <a:lnTo>
                  <a:pt x="752279" y="1869075"/>
                </a:lnTo>
                <a:lnTo>
                  <a:pt x="754885" y="1730261"/>
                </a:lnTo>
                <a:lnTo>
                  <a:pt x="540828" y="1724554"/>
                </a:lnTo>
                <a:lnTo>
                  <a:pt x="541442" y="1659286"/>
                </a:lnTo>
                <a:lnTo>
                  <a:pt x="805042" y="1664810"/>
                </a:lnTo>
                <a:lnTo>
                  <a:pt x="805029" y="1665043"/>
                </a:lnTo>
                <a:lnTo>
                  <a:pt x="820207" y="1665185"/>
                </a:lnTo>
                <a:lnTo>
                  <a:pt x="816961" y="1930046"/>
                </a:lnTo>
                <a:lnTo>
                  <a:pt x="599466" y="1927488"/>
                </a:lnTo>
                <a:lnTo>
                  <a:pt x="597730" y="2028246"/>
                </a:lnTo>
                <a:lnTo>
                  <a:pt x="749285" y="2028481"/>
                </a:lnTo>
                <a:lnTo>
                  <a:pt x="749296" y="2027876"/>
                </a:lnTo>
                <a:cubicBezTo>
                  <a:pt x="771235" y="2028082"/>
                  <a:pt x="793173" y="2028288"/>
                  <a:pt x="815113" y="2028494"/>
                </a:cubicBezTo>
                <a:lnTo>
                  <a:pt x="809885" y="2306841"/>
                </a:lnTo>
                <a:lnTo>
                  <a:pt x="808158" y="23068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8216" y="0"/>
            <a:ext cx="1050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города Салават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021" y="794424"/>
            <a:ext cx="11595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задачами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отношений городского округа город Салават Республики Башкортостан с Республикой Башкортостан и Российской Федерацией на период 2021-2023 годов определены: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92" y="1117589"/>
            <a:ext cx="11459361" cy="6445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8216" y="1563972"/>
            <a:ext cx="108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обеспечении сбалансированности бюджета города Салават со стороны федеральных и республиканских органов, снижении рисков неисполнения первоочередных расходных обязательств;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216" y="2432864"/>
            <a:ext cx="10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обеспечивающих предсказуемость, прозрачность и стабильность предоставления межбюджетных трансфертов из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бюджетов;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216" y="3261417"/>
            <a:ext cx="1099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на федеральном уровне требований (норм), устанавливающих объемы расходов местного бюджета на развитие и поддержку социальной и инженерной инфраструктуры;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16" y="4155868"/>
            <a:ext cx="989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использования механизмов инициативного бюджетирования.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4626" y="4822726"/>
            <a:ext cx="10017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поставленных задач Администрации городского округа город Салават Республики Башкортостан необходимо обеспечить безусловное исполнение обязательств и целевых показателей городского округа город Салават Республики Башкортостан, предусмотренных Соглашениями о предоставлении финансовой поддержки бюджету города Салават, обеспечить участие городского округа в федеральных и региональных проектах, государственных программах Российской Федерации и Республики Башкортостан при соблюдении установленного уровня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мероприятий.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9508" y="523220"/>
            <a:ext cx="1070261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76210" y="670364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6011" y="67112"/>
            <a:ext cx="1075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бюджетной политики городского округа город Салават Республики Башкортостан на 2021 год и на плановый период 2022 и 2023 годов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7897" y="898109"/>
            <a:ext cx="1070261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3905"/>
              </p:ext>
            </p:extLst>
          </p:nvPr>
        </p:nvGraphicFramePr>
        <p:xfrm>
          <a:off x="651376" y="1317072"/>
          <a:ext cx="11080750" cy="477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7582" y="3934437"/>
            <a:ext cx="867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предпринимательства, цифровой трансформации ключевых отраслей экономики и социальной сферы.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1" y="1729106"/>
            <a:ext cx="585829" cy="610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70" y="2865221"/>
            <a:ext cx="585829" cy="610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70" y="3955304"/>
            <a:ext cx="585829" cy="610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0" y="5045387"/>
            <a:ext cx="585829" cy="610238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684599" y="1031091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7897" y="0"/>
            <a:ext cx="1115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городского округа город Салават Республики Башкортостан на 2021 год и на плановый период 2022 и 2023 годов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55009" y="830997"/>
            <a:ext cx="11090246" cy="2827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392" y="984885"/>
            <a:ext cx="118284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налоговой политики является обеспечение устойчивого роста экономического и доходного потенциала городского округа город Салават Республики Башкортостан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системного подхода для достижения устойчивого роста налогового потенциала городского округа планируется продолжить работу по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  <a:r>
              <a:rPr lang="ru-RU" sz="1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69385954"/>
              </p:ext>
            </p:extLst>
          </p:nvPr>
        </p:nvGraphicFramePr>
        <p:xfrm>
          <a:off x="218114" y="2080471"/>
          <a:ext cx="11898386" cy="446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139344" y="968377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673" y="58723"/>
            <a:ext cx="11434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долговой политики городского округа город Салават Республики Башкортостан на 2021 год и на плановый период 2022 и 2023 годов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87897" y="889720"/>
            <a:ext cx="11044229" cy="838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26215" y="1031091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5227" y="1142694"/>
            <a:ext cx="118884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задачами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долговой политики городского округа город Салават Республики Башкортостан на предстоящий период являются обеспечение потребности в финансировании дефицита бюджета городского округа город Салават Республики Башкортостан при сохранении высокой степени долговой устойчивости, поддержание объема и структуры муниципального долга городского округа город Салават Республики Башкортостан, позволяющих своевременно исполнять принятые долговые обязательства, укрепление имиджа надежного заемщика.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факторами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определяющими характер и направления долговой политики городского округа в 2021-2023 годах, являются: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потребности в заемных средствах в целях финансирования дефицита бюджета Республики Башкортостан;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влияния новых заимствований на структуру накопленного долга и перспектив своевременного исполнения ранее принятых городским округом обязательств;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конкретных инструментов заимствований, определение наиболее благоприятных моментов для выхода на рынок для привлечения заемных средств;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равномерного распределения долговой нагрузки по годам;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кредитного рейтинга городского округа город Салават Республики Башкортостан;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условий задолженности по коммерческим и бюджетным кредитам.</a:t>
            </a:r>
          </a:p>
          <a:p>
            <a:endParaRPr lang="ru-RU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9563451" y="4899170"/>
            <a:ext cx="2290193" cy="1766475"/>
          </a:xfrm>
          <a:prstGeom prst="hexag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9285" y="5197631"/>
            <a:ext cx="20385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приоритет налоговой политики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устойчивости бюджета г. Салават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6128" y="75501"/>
            <a:ext cx="910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90194" y="598721"/>
            <a:ext cx="739909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81725" y="687897"/>
            <a:ext cx="4907559" cy="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780" y="777160"/>
            <a:ext cx="1213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городского округа город Салават Республики Башкортостан </a:t>
            </a:r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49061"/>
              </p:ext>
            </p:extLst>
          </p:nvPr>
        </p:nvGraphicFramePr>
        <p:xfrm>
          <a:off x="167780" y="1203157"/>
          <a:ext cx="11341914" cy="55884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5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0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0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40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40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400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86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Отчет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Оценка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Прогноз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2020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Консервативный - вариант1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Базовый - вариант2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Целевой - вариант3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Базовый - вариант2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Целевой - вариант3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Базовый - вариант2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Целевой - вариант3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чистому виду экономической деятельности "Промышленное производство" (по полному кругу организаций)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ценах соответствующих лет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259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923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341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502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857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222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495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667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230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428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902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243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574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785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231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849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824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240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367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796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259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895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728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242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687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193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255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872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039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280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658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629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 % к предыдущему году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93,50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82,41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100,54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104,15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110,35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100,08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101,93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104,47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100,02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103,70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105,40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сопоставимых ценах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тыс.руб.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259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923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341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214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205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956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358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919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223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088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329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236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386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639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533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650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227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394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714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246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952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046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585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238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235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809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890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260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281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278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9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1.1.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чистому виду экономической деятельности "Промышленное производство" (по крупным и средним организациям)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ценах соответствующих лет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259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306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686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946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852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221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966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427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229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845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436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242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981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483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231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435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032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238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426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019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257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553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250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242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124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238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253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039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374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277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004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364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 % к предыдущему году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93,50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82,40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100,56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104,15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110,37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100,14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101,40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103,82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99,97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103,42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105,01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сопоставимых ценах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тыс.руб.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259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306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686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668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233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214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869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591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222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545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229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235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832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784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166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654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225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656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793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244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847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397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215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108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143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3376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257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124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305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ценах соответствующих лет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351,435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477,770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357,300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831,120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919,430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170,780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32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962,510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33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185,670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34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226,560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240,880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35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686,810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сопоставимых ценах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351,435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27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488,192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175,397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642,696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780,137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682,554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473,334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787,442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313,570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298,588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30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859,790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 % к предыдущему году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102,90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100,50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102,50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104,20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104,70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101,80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102,90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103,50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102,20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102,80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103,60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ценах соответствующих лет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492,910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811,564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217,292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300,465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392,828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680,231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865,040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100,605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247,928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485,354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10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935,319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сопоставимых ценах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 руб.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492,910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407,981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416,389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500,469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601,364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458,471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636,476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885,209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585,348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826,479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240,618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23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 % к предыдущему году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100,50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99,00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100,10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101,10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102,30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100,50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101,60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103,30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101,50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102,20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104,00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0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77566"/>
              </p:ext>
            </p:extLst>
          </p:nvPr>
        </p:nvGraphicFramePr>
        <p:xfrm>
          <a:off x="178486" y="365871"/>
          <a:ext cx="11299637" cy="64757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14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14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14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14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14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623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 - вариант1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- вариант2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- вариант3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 - вариант1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- вариант2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- вариант3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 - вариант1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- вариант2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- вариант3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725,948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737,040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764,338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767,414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769,721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794,254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799,854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807,048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826,186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836,990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852,030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725,948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711,429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712,140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715,698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718,543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714,989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721,423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729,321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719,279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730,802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746,096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494,730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315,320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038,830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262,760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108,840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577,730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785,160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269,670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842,240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040,610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142,310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494,730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348,080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661,150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887,110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896,810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736,430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170,940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373,710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523,250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5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(за исключением бюджетных средств) (без субъектов малого предпринимательства и объемов инвестиций, не наблюдаемых прямыми статистическими методами)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в сопоставимых ценах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172,510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514,970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488,540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712,570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931,750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240,230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453,220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075,220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151,940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354,610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504,350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 в сопоставимых ценах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в ценах соответствующих лет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172,510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440,720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738,490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962,300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807,410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809,070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016,350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501,350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818,000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016,400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сельского хозяйства во всех категориях хозяйств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550,41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576,36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580,17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586,77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607,84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616,09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509,19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517,34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525,31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533,35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538,45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7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296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895,180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724,350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522,200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841,100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988,620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171,270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511,350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064,210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486,430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086,960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246,540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2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Справочно: сальдо прибылей и убытков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493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452,090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950,620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250,250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577,450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736,890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890,880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240,470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806,220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193,960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807,180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978,270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муниципальных районов и городских округов - всего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982,850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346,450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081,362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138,670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195,978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095,520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155,320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215,120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157,661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219,130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280,599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1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296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207,980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328,500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375,392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432,700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490,008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435,190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494,990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554,790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475,261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536,730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598,199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бюджетов муниципальных районов и городских округов - всего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9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097,120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440,320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171,362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228,670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285,978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155,520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215,320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275,120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187,661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249,130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310,599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" marR="4508" marT="4508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5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59767"/>
              </p:ext>
            </p:extLst>
          </p:nvPr>
        </p:nvGraphicFramePr>
        <p:xfrm>
          <a:off x="164248" y="313257"/>
          <a:ext cx="11277783" cy="601491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5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6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388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 - вариант1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- вариант2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- вариант3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 - вариант1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- вариант2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- вариант3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 - вариант1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- вариант2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- вариант3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(среднегодовая) - всего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миграционного прироста (на 10 тыс. населения)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 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-33,400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-16,600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-16,800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-13,500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-8,600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-8,900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-13,200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-11,400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-6,900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экономике (среднегодовая) - всего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c учетом субъектов малого предпринимательства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081,00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076,00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062,00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Среднемесячные денежные доходы на душу населения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7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периода в % к численности экономически активного населения)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8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 общей площади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8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жилых помещений, приходящаяся на 1 жителя (на конец года)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23,660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жилых домов, на душу населения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метров на одного человека в год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6" marR="7476" marT="747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6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87" y="891612"/>
            <a:ext cx="12305289" cy="69217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31" y="-331957"/>
            <a:ext cx="12305289" cy="69217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8846" y="96885"/>
            <a:ext cx="462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41" y="631179"/>
            <a:ext cx="1135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брошюра, содержащая основные положения проекта бюджета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за отчетный финансовый год) города Салават в доступной для широкого круга заинтересованных пользователей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средств.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7010" y="1954618"/>
            <a:ext cx="15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41" y="2501138"/>
            <a:ext cx="118629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- предоставление актуальной информации о бюджете и отчете, о его исполнении в объективной, доступной для понимания форме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8211" y="3100017"/>
            <a:ext cx="244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67" y="-268888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67" y="891612"/>
            <a:ext cx="12305289" cy="6921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8347" y="4060086"/>
            <a:ext cx="465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Информация об организации бюджетно-финансовой системы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784" y="5297759"/>
            <a:ext cx="492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информированности граждан о бюджетных приоритетах и его ключевых компонентах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7360" y="4061749"/>
            <a:ext cx="479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функции общественного контроля за расходованием бюджетных средств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2506" y="5299021"/>
            <a:ext cx="445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осведомленности граждан о социальных услугах в городе Салават</a:t>
            </a:r>
          </a:p>
        </p:txBody>
      </p:sp>
    </p:spTree>
    <p:extLst>
      <p:ext uri="{BB962C8B-B14F-4D97-AF65-F5344CB8AC3E}">
        <p14:creationId xmlns:p14="http://schemas.microsoft.com/office/powerpoint/2010/main" val="36729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8024" y="242955"/>
            <a:ext cx="1050205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4000" b="1" dirty="0" smtClean="0">
                <a:solidFill>
                  <a:srgbClr val="051B3D"/>
                </a:solidFill>
                <a:latin typeface="Arial" pitchFamily="34" charset="0"/>
                <a:cs typeface="Arial" pitchFamily="34" charset="0"/>
              </a:rPr>
              <a:t>БЮДЖЕТНАЯ СИСТЕМА</a:t>
            </a:r>
            <a:endParaRPr lang="ru-RU" sz="3200" dirty="0">
              <a:solidFill>
                <a:srgbClr val="051B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954" y="938897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rgbClr val="051B3D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rgbClr val="051B3D"/>
              </a:solidFill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795160"/>
              </p:ext>
            </p:extLst>
          </p:nvPr>
        </p:nvGraphicFramePr>
        <p:xfrm>
          <a:off x="2421364" y="1127283"/>
          <a:ext cx="6704782" cy="568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2427519" y="5890116"/>
            <a:ext cx="6769768" cy="45719"/>
          </a:xfrm>
          <a:custGeom>
            <a:avLst/>
            <a:gdLst>
              <a:gd name="connsiteX0" fmla="*/ 0 w 6336631"/>
              <a:gd name="connsiteY0" fmla="*/ 0 h 0"/>
              <a:gd name="connsiteX1" fmla="*/ 6336631 w 63366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36631">
                <a:moveTo>
                  <a:pt x="0" y="0"/>
                </a:moveTo>
                <a:lnTo>
                  <a:pt x="6336631" y="0"/>
                </a:lnTo>
              </a:path>
            </a:pathLst>
          </a:custGeom>
          <a:noFill/>
          <a:ln w="3175">
            <a:solidFill>
              <a:srgbClr val="030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14" y="5232247"/>
            <a:ext cx="823704" cy="6807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611431" y="3633250"/>
            <a:ext cx="34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75000"/>
                  </a:schemeClr>
                </a:solidFill>
              </a:rPr>
              <a:t>МЛН. РУБ.</a:t>
            </a:r>
            <a:endParaRPr lang="ru-RU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1364" y="5938009"/>
            <a:ext cx="112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2021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4992" y="5935835"/>
            <a:ext cx="112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2022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76353" y="5935835"/>
            <a:ext cx="112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2023</a:t>
            </a:r>
            <a:endParaRPr lang="ru-RU" sz="28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40156" y="1297960"/>
            <a:ext cx="2839666" cy="319080"/>
            <a:chOff x="400148" y="1728867"/>
            <a:chExt cx="2839666" cy="319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0148" y="1774126"/>
              <a:ext cx="249557" cy="249557"/>
            </a:xfrm>
            <a:prstGeom prst="rect">
              <a:avLst/>
            </a:prstGeom>
            <a:gradFill>
              <a:gsLst>
                <a:gs pos="83000">
                  <a:srgbClr val="082C60"/>
                </a:gs>
                <a:gs pos="0">
                  <a:srgbClr val="0D3A96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46827" y="1774126"/>
              <a:ext cx="249557" cy="249557"/>
            </a:xfrm>
            <a:prstGeom prst="rect">
              <a:avLst/>
            </a:prstGeom>
            <a:solidFill>
              <a:srgbClr val="17B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5647" y="1728867"/>
              <a:ext cx="1122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Расходы</a:t>
              </a:r>
              <a:endParaRPr lang="ru-RU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6867" y="1740170"/>
              <a:ext cx="1122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Доходы</a:t>
              </a:r>
              <a:endParaRPr lang="ru-RU" sz="1400" dirty="0"/>
            </a:p>
          </p:txBody>
        </p:sp>
      </p:grpSp>
      <p:sp>
        <p:nvSpPr>
          <p:cNvPr id="30" name="Полилиния 29"/>
          <p:cNvSpPr/>
          <p:nvPr/>
        </p:nvSpPr>
        <p:spPr>
          <a:xfrm>
            <a:off x="11732126" y="729455"/>
            <a:ext cx="0" cy="6057900"/>
          </a:xfrm>
          <a:custGeom>
            <a:avLst/>
            <a:gdLst>
              <a:gd name="connsiteX0" fmla="*/ 0 w 0"/>
              <a:gd name="connsiteY0" fmla="*/ 0 h 6057900"/>
              <a:gd name="connsiteX1" fmla="*/ 0 w 0"/>
              <a:gd name="connsiteY1" fmla="*/ 605790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57900">
                <a:moveTo>
                  <a:pt x="0" y="0"/>
                </a:moveTo>
                <a:lnTo>
                  <a:pt x="0" y="6057900"/>
                </a:lnTo>
              </a:path>
            </a:pathLst>
          </a:custGeom>
          <a:noFill/>
          <a:ln w="31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8791548" flipH="1" flipV="1">
            <a:off x="10809633" y="1190743"/>
            <a:ext cx="1197505" cy="1170536"/>
          </a:xfrm>
          <a:custGeom>
            <a:avLst/>
            <a:gdLst>
              <a:gd name="connsiteX0" fmla="*/ 946661 w 2361757"/>
              <a:gd name="connsiteY0" fmla="*/ 915978 h 2308567"/>
              <a:gd name="connsiteX1" fmla="*/ 947785 w 2361757"/>
              <a:gd name="connsiteY1" fmla="*/ 796316 h 2308567"/>
              <a:gd name="connsiteX2" fmla="*/ 833269 w 2361757"/>
              <a:gd name="connsiteY2" fmla="*/ 794165 h 2308567"/>
              <a:gd name="connsiteX3" fmla="*/ 831001 w 2361757"/>
              <a:gd name="connsiteY3" fmla="*/ 914892 h 2308567"/>
              <a:gd name="connsiteX4" fmla="*/ 1729899 w 2361757"/>
              <a:gd name="connsiteY4" fmla="*/ 188813 h 2308567"/>
              <a:gd name="connsiteX5" fmla="*/ 1731023 w 2361757"/>
              <a:gd name="connsiteY5" fmla="*/ 69151 h 2308567"/>
              <a:gd name="connsiteX6" fmla="*/ 1616507 w 2361757"/>
              <a:gd name="connsiteY6" fmla="*/ 67000 h 2308567"/>
              <a:gd name="connsiteX7" fmla="*/ 1614239 w 2361757"/>
              <a:gd name="connsiteY7" fmla="*/ 187727 h 2308567"/>
              <a:gd name="connsiteX8" fmla="*/ 191443 w 2361757"/>
              <a:gd name="connsiteY8" fmla="*/ 1672360 h 2308567"/>
              <a:gd name="connsiteX9" fmla="*/ 192567 w 2361757"/>
              <a:gd name="connsiteY9" fmla="*/ 1552698 h 2308567"/>
              <a:gd name="connsiteX10" fmla="*/ 78051 w 2361757"/>
              <a:gd name="connsiteY10" fmla="*/ 1550547 h 2308567"/>
              <a:gd name="connsiteX11" fmla="*/ 75783 w 2361757"/>
              <a:gd name="connsiteY11" fmla="*/ 1671274 h 2308567"/>
              <a:gd name="connsiteX12" fmla="*/ 944889 w 2361757"/>
              <a:gd name="connsiteY12" fmla="*/ 1104731 h 2308567"/>
              <a:gd name="connsiteX13" fmla="*/ 945940 w 2361757"/>
              <a:gd name="connsiteY13" fmla="*/ 992704 h 2308567"/>
              <a:gd name="connsiteX14" fmla="*/ 829561 w 2361757"/>
              <a:gd name="connsiteY14" fmla="*/ 991609 h 2308567"/>
              <a:gd name="connsiteX15" fmla="*/ 827477 w 2361757"/>
              <a:gd name="connsiteY15" fmla="*/ 1102525 h 2308567"/>
              <a:gd name="connsiteX16" fmla="*/ 1142885 w 2361757"/>
              <a:gd name="connsiteY16" fmla="*/ 917820 h 2308567"/>
              <a:gd name="connsiteX17" fmla="*/ 1145098 w 2361757"/>
              <a:gd name="connsiteY17" fmla="*/ 800021 h 2308567"/>
              <a:gd name="connsiteX18" fmla="*/ 1024504 w 2361757"/>
              <a:gd name="connsiteY18" fmla="*/ 797756 h 2308567"/>
              <a:gd name="connsiteX19" fmla="*/ 1023386 w 2361757"/>
              <a:gd name="connsiteY19" fmla="*/ 916698 h 2308567"/>
              <a:gd name="connsiteX20" fmla="*/ 1728127 w 2361757"/>
              <a:gd name="connsiteY20" fmla="*/ 377565 h 2308567"/>
              <a:gd name="connsiteX21" fmla="*/ 1729179 w 2361757"/>
              <a:gd name="connsiteY21" fmla="*/ 265539 h 2308567"/>
              <a:gd name="connsiteX22" fmla="*/ 1612799 w 2361757"/>
              <a:gd name="connsiteY22" fmla="*/ 264444 h 2308567"/>
              <a:gd name="connsiteX23" fmla="*/ 1610716 w 2361757"/>
              <a:gd name="connsiteY23" fmla="*/ 375360 h 2308567"/>
              <a:gd name="connsiteX24" fmla="*/ 1926124 w 2361757"/>
              <a:gd name="connsiteY24" fmla="*/ 190655 h 2308567"/>
              <a:gd name="connsiteX25" fmla="*/ 1928336 w 2361757"/>
              <a:gd name="connsiteY25" fmla="*/ 72856 h 2308567"/>
              <a:gd name="connsiteX26" fmla="*/ 1807742 w 2361757"/>
              <a:gd name="connsiteY26" fmla="*/ 70591 h 2308567"/>
              <a:gd name="connsiteX27" fmla="*/ 1806624 w 2361757"/>
              <a:gd name="connsiteY27" fmla="*/ 189533 h 2308567"/>
              <a:gd name="connsiteX28" fmla="*/ 189671 w 2361757"/>
              <a:gd name="connsiteY28" fmla="*/ 1861113 h 2308567"/>
              <a:gd name="connsiteX29" fmla="*/ 190723 w 2361757"/>
              <a:gd name="connsiteY29" fmla="*/ 1749086 h 2308567"/>
              <a:gd name="connsiteX30" fmla="*/ 74343 w 2361757"/>
              <a:gd name="connsiteY30" fmla="*/ 1747991 h 2308567"/>
              <a:gd name="connsiteX31" fmla="*/ 72259 w 2361757"/>
              <a:gd name="connsiteY31" fmla="*/ 1858908 h 2308567"/>
              <a:gd name="connsiteX32" fmla="*/ 387668 w 2361757"/>
              <a:gd name="connsiteY32" fmla="*/ 1674202 h 2308567"/>
              <a:gd name="connsiteX33" fmla="*/ 389880 w 2361757"/>
              <a:gd name="connsiteY33" fmla="*/ 1556403 h 2308567"/>
              <a:gd name="connsiteX34" fmla="*/ 269286 w 2361757"/>
              <a:gd name="connsiteY34" fmla="*/ 1554139 h 2308567"/>
              <a:gd name="connsiteX35" fmla="*/ 268168 w 2361757"/>
              <a:gd name="connsiteY35" fmla="*/ 1673081 h 2308567"/>
              <a:gd name="connsiteX36" fmla="*/ 1136723 w 2361757"/>
              <a:gd name="connsiteY36" fmla="*/ 1108333 h 2308567"/>
              <a:gd name="connsiteX37" fmla="*/ 1136772 w 2361757"/>
              <a:gd name="connsiteY37" fmla="*/ 1105730 h 2308567"/>
              <a:gd name="connsiteX38" fmla="*/ 1139356 w 2361757"/>
              <a:gd name="connsiteY38" fmla="*/ 1105779 h 2308567"/>
              <a:gd name="connsiteX39" fmla="*/ 1141445 w 2361757"/>
              <a:gd name="connsiteY39" fmla="*/ 994539 h 2308567"/>
              <a:gd name="connsiteX40" fmla="*/ 1022666 w 2361757"/>
              <a:gd name="connsiteY40" fmla="*/ 993424 h 2308567"/>
              <a:gd name="connsiteX41" fmla="*/ 1021608 w 2361757"/>
              <a:gd name="connsiteY41" fmla="*/ 1106172 h 2308567"/>
              <a:gd name="connsiteX42" fmla="*/ 1919961 w 2361757"/>
              <a:gd name="connsiteY42" fmla="*/ 381168 h 2308567"/>
              <a:gd name="connsiteX43" fmla="*/ 1920010 w 2361757"/>
              <a:gd name="connsiteY43" fmla="*/ 378565 h 2308567"/>
              <a:gd name="connsiteX44" fmla="*/ 1922594 w 2361757"/>
              <a:gd name="connsiteY44" fmla="*/ 378614 h 2308567"/>
              <a:gd name="connsiteX45" fmla="*/ 1924683 w 2361757"/>
              <a:gd name="connsiteY45" fmla="*/ 267374 h 2308567"/>
              <a:gd name="connsiteX46" fmla="*/ 1805904 w 2361757"/>
              <a:gd name="connsiteY46" fmla="*/ 266258 h 2308567"/>
              <a:gd name="connsiteX47" fmla="*/ 1804846 w 2361757"/>
              <a:gd name="connsiteY47" fmla="*/ 379007 h 2308567"/>
              <a:gd name="connsiteX48" fmla="*/ 381505 w 2361757"/>
              <a:gd name="connsiteY48" fmla="*/ 1864715 h 2308567"/>
              <a:gd name="connsiteX49" fmla="*/ 381554 w 2361757"/>
              <a:gd name="connsiteY49" fmla="*/ 1862113 h 2308567"/>
              <a:gd name="connsiteX50" fmla="*/ 384138 w 2361757"/>
              <a:gd name="connsiteY50" fmla="*/ 1862161 h 2308567"/>
              <a:gd name="connsiteX51" fmla="*/ 386227 w 2361757"/>
              <a:gd name="connsiteY51" fmla="*/ 1750921 h 2308567"/>
              <a:gd name="connsiteX52" fmla="*/ 267448 w 2361757"/>
              <a:gd name="connsiteY52" fmla="*/ 1749806 h 2308567"/>
              <a:gd name="connsiteX53" fmla="*/ 266390 w 2361757"/>
              <a:gd name="connsiteY53" fmla="*/ 1862554 h 2308567"/>
              <a:gd name="connsiteX54" fmla="*/ 1290351 w 2361757"/>
              <a:gd name="connsiteY54" fmla="*/ 1271767 h 2308567"/>
              <a:gd name="connsiteX55" fmla="*/ 1292214 w 2361757"/>
              <a:gd name="connsiteY55" fmla="*/ 1170371 h 2308567"/>
              <a:gd name="connsiteX56" fmla="*/ 1200526 w 2361757"/>
              <a:gd name="connsiteY56" fmla="*/ 1169291 h 2308567"/>
              <a:gd name="connsiteX57" fmla="*/ 1200477 w 2361757"/>
              <a:gd name="connsiteY57" fmla="*/ 1171894 h 2308567"/>
              <a:gd name="connsiteX58" fmla="*/ 1197893 w 2361757"/>
              <a:gd name="connsiteY58" fmla="*/ 1171845 h 2308567"/>
              <a:gd name="connsiteX59" fmla="*/ 1196213 w 2361757"/>
              <a:gd name="connsiteY59" fmla="*/ 1271620 h 2308567"/>
              <a:gd name="connsiteX60" fmla="*/ 2073590 w 2361757"/>
              <a:gd name="connsiteY60" fmla="*/ 544602 h 2308567"/>
              <a:gd name="connsiteX61" fmla="*/ 2075452 w 2361757"/>
              <a:gd name="connsiteY61" fmla="*/ 443206 h 2308567"/>
              <a:gd name="connsiteX62" fmla="*/ 1983765 w 2361757"/>
              <a:gd name="connsiteY62" fmla="*/ 442126 h 2308567"/>
              <a:gd name="connsiteX63" fmla="*/ 1983715 w 2361757"/>
              <a:gd name="connsiteY63" fmla="*/ 444729 h 2308567"/>
              <a:gd name="connsiteX64" fmla="*/ 1981131 w 2361757"/>
              <a:gd name="connsiteY64" fmla="*/ 444680 h 2308567"/>
              <a:gd name="connsiteX65" fmla="*/ 1979452 w 2361757"/>
              <a:gd name="connsiteY65" fmla="*/ 544455 h 2308567"/>
              <a:gd name="connsiteX66" fmla="*/ 535134 w 2361757"/>
              <a:gd name="connsiteY66" fmla="*/ 2028149 h 2308567"/>
              <a:gd name="connsiteX67" fmla="*/ 536996 w 2361757"/>
              <a:gd name="connsiteY67" fmla="*/ 1926753 h 2308567"/>
              <a:gd name="connsiteX68" fmla="*/ 445308 w 2361757"/>
              <a:gd name="connsiteY68" fmla="*/ 1925674 h 2308567"/>
              <a:gd name="connsiteX69" fmla="*/ 445259 w 2361757"/>
              <a:gd name="connsiteY69" fmla="*/ 1928276 h 2308567"/>
              <a:gd name="connsiteX70" fmla="*/ 442675 w 2361757"/>
              <a:gd name="connsiteY70" fmla="*/ 1928227 h 2308567"/>
              <a:gd name="connsiteX71" fmla="*/ 440995 w 2361757"/>
              <a:gd name="connsiteY71" fmla="*/ 2028002 h 2308567"/>
              <a:gd name="connsiteX72" fmla="*/ 1500469 w 2361757"/>
              <a:gd name="connsiteY72" fmla="*/ 1486882 h 2308567"/>
              <a:gd name="connsiteX73" fmla="*/ 1503329 w 2361757"/>
              <a:gd name="connsiteY73" fmla="*/ 1334596 h 2308567"/>
              <a:gd name="connsiteX74" fmla="*/ 1351869 w 2361757"/>
              <a:gd name="connsiteY74" fmla="*/ 1334533 h 2308567"/>
              <a:gd name="connsiteX75" fmla="*/ 1349293 w 2361757"/>
              <a:gd name="connsiteY75" fmla="*/ 1484043 h 2308567"/>
              <a:gd name="connsiteX76" fmla="*/ 2283707 w 2361757"/>
              <a:gd name="connsiteY76" fmla="*/ 759717 h 2308567"/>
              <a:gd name="connsiteX77" fmla="*/ 2286568 w 2361757"/>
              <a:gd name="connsiteY77" fmla="*/ 607431 h 2308567"/>
              <a:gd name="connsiteX78" fmla="*/ 2135107 w 2361757"/>
              <a:gd name="connsiteY78" fmla="*/ 607368 h 2308567"/>
              <a:gd name="connsiteX79" fmla="*/ 2132532 w 2361757"/>
              <a:gd name="connsiteY79" fmla="*/ 756878 h 2308567"/>
              <a:gd name="connsiteX80" fmla="*/ 745251 w 2361757"/>
              <a:gd name="connsiteY80" fmla="*/ 2243264 h 2308567"/>
              <a:gd name="connsiteX81" fmla="*/ 748111 w 2361757"/>
              <a:gd name="connsiteY81" fmla="*/ 2090978 h 2308567"/>
              <a:gd name="connsiteX82" fmla="*/ 596651 w 2361757"/>
              <a:gd name="connsiteY82" fmla="*/ 2090915 h 2308567"/>
              <a:gd name="connsiteX83" fmla="*/ 594075 w 2361757"/>
              <a:gd name="connsiteY83" fmla="*/ 2240425 h 2308567"/>
              <a:gd name="connsiteX84" fmla="*/ 808123 w 2361757"/>
              <a:gd name="connsiteY84" fmla="*/ 2308567 h 2308567"/>
              <a:gd name="connsiteX85" fmla="*/ 534073 w 2361757"/>
              <a:gd name="connsiteY85" fmla="*/ 2303420 h 2308567"/>
              <a:gd name="connsiteX86" fmla="*/ 534084 w 2361757"/>
              <a:gd name="connsiteY86" fmla="*/ 2302254 h 2308567"/>
              <a:gd name="connsiteX87" fmla="*/ 530101 w 2361757"/>
              <a:gd name="connsiteY87" fmla="*/ 2302217 h 2308567"/>
              <a:gd name="connsiteX88" fmla="*/ 533982 w 2361757"/>
              <a:gd name="connsiteY88" fmla="*/ 2090889 h 2308567"/>
              <a:gd name="connsiteX89" fmla="*/ 439936 w 2361757"/>
              <a:gd name="connsiteY89" fmla="*/ 2090850 h 2308567"/>
              <a:gd name="connsiteX90" fmla="*/ 436388 w 2361757"/>
              <a:gd name="connsiteY90" fmla="*/ 2301586 h 2308567"/>
              <a:gd name="connsiteX91" fmla="*/ 163581 w 2361757"/>
              <a:gd name="connsiteY91" fmla="*/ 2296463 h 2308567"/>
              <a:gd name="connsiteX92" fmla="*/ 163693 w 2361757"/>
              <a:gd name="connsiteY92" fmla="*/ 2284549 h 2308567"/>
              <a:gd name="connsiteX93" fmla="*/ 163209 w 2361757"/>
              <a:gd name="connsiteY93" fmla="*/ 2284566 h 2308567"/>
              <a:gd name="connsiteX94" fmla="*/ 162635 w 2361757"/>
              <a:gd name="connsiteY94" fmla="*/ 2020908 h 2308567"/>
              <a:gd name="connsiteX95" fmla="*/ 227903 w 2361757"/>
              <a:gd name="connsiteY95" fmla="*/ 2021521 h 2308567"/>
              <a:gd name="connsiteX96" fmla="*/ 229574 w 2361757"/>
              <a:gd name="connsiteY96" fmla="*/ 2233603 h 2308567"/>
              <a:gd name="connsiteX97" fmla="*/ 374526 w 2361757"/>
              <a:gd name="connsiteY97" fmla="*/ 2236325 h 2308567"/>
              <a:gd name="connsiteX98" fmla="*/ 380335 w 2361757"/>
              <a:gd name="connsiteY98" fmla="*/ 1927056 h 2308567"/>
              <a:gd name="connsiteX99" fmla="*/ 71088 w 2361757"/>
              <a:gd name="connsiteY99" fmla="*/ 1921248 h 2308567"/>
              <a:gd name="connsiteX100" fmla="*/ 65195 w 2361757"/>
              <a:gd name="connsiteY100" fmla="*/ 2294615 h 2308567"/>
              <a:gd name="connsiteX101" fmla="*/ 0 w 2361757"/>
              <a:gd name="connsiteY101" fmla="*/ 2293391 h 2308567"/>
              <a:gd name="connsiteX102" fmla="*/ 15178 w 2361757"/>
              <a:gd name="connsiteY102" fmla="*/ 1485267 h 2308567"/>
              <a:gd name="connsiteX103" fmla="*/ 16895 w 2361757"/>
              <a:gd name="connsiteY103" fmla="*/ 1485300 h 2308567"/>
              <a:gd name="connsiteX104" fmla="*/ 16928 w 2361757"/>
              <a:gd name="connsiteY104" fmla="*/ 1483547 h 2308567"/>
              <a:gd name="connsiteX105" fmla="*/ 755932 w 2361757"/>
              <a:gd name="connsiteY105" fmla="*/ 1499033 h 2308567"/>
              <a:gd name="connsiteX106" fmla="*/ 770396 w 2361757"/>
              <a:gd name="connsiteY106" fmla="*/ 728885 h 2308567"/>
              <a:gd name="connsiteX107" fmla="*/ 772113 w 2361757"/>
              <a:gd name="connsiteY107" fmla="*/ 728918 h 2308567"/>
              <a:gd name="connsiteX108" fmla="*/ 772146 w 2361757"/>
              <a:gd name="connsiteY108" fmla="*/ 727165 h 2308567"/>
              <a:gd name="connsiteX109" fmla="*/ 1539708 w 2361757"/>
              <a:gd name="connsiteY109" fmla="*/ 743249 h 2308567"/>
              <a:gd name="connsiteX110" fmla="*/ 1553634 w 2361757"/>
              <a:gd name="connsiteY110" fmla="*/ 1720 h 2308567"/>
              <a:gd name="connsiteX111" fmla="*/ 1555351 w 2361757"/>
              <a:gd name="connsiteY111" fmla="*/ 1753 h 2308567"/>
              <a:gd name="connsiteX112" fmla="*/ 1555384 w 2361757"/>
              <a:gd name="connsiteY112" fmla="*/ 0 h 2308567"/>
              <a:gd name="connsiteX113" fmla="*/ 2361757 w 2361757"/>
              <a:gd name="connsiteY113" fmla="*/ 16898 h 2308567"/>
              <a:gd name="connsiteX114" fmla="*/ 2360500 w 2361757"/>
              <a:gd name="connsiteY114" fmla="*/ 83888 h 2308567"/>
              <a:gd name="connsiteX115" fmla="*/ 1990677 w 2361757"/>
              <a:gd name="connsiteY115" fmla="*/ 74027 h 2308567"/>
              <a:gd name="connsiteX116" fmla="*/ 1984935 w 2361757"/>
              <a:gd name="connsiteY116" fmla="*/ 379785 h 2308567"/>
              <a:gd name="connsiteX117" fmla="*/ 2290735 w 2361757"/>
              <a:gd name="connsiteY117" fmla="*/ 385528 h 2308567"/>
              <a:gd name="connsiteX118" fmla="*/ 2293342 w 2361757"/>
              <a:gd name="connsiteY118" fmla="*/ 246714 h 2308567"/>
              <a:gd name="connsiteX119" fmla="*/ 2079285 w 2361757"/>
              <a:gd name="connsiteY119" fmla="*/ 241006 h 2308567"/>
              <a:gd name="connsiteX120" fmla="*/ 2079898 w 2361757"/>
              <a:gd name="connsiteY120" fmla="*/ 175739 h 2308567"/>
              <a:gd name="connsiteX121" fmla="*/ 2343498 w 2361757"/>
              <a:gd name="connsiteY121" fmla="*/ 181263 h 2308567"/>
              <a:gd name="connsiteX122" fmla="*/ 2343485 w 2361757"/>
              <a:gd name="connsiteY122" fmla="*/ 181496 h 2308567"/>
              <a:gd name="connsiteX123" fmla="*/ 2358663 w 2361757"/>
              <a:gd name="connsiteY123" fmla="*/ 181638 h 2308567"/>
              <a:gd name="connsiteX124" fmla="*/ 2355418 w 2361757"/>
              <a:gd name="connsiteY124" fmla="*/ 446499 h 2308567"/>
              <a:gd name="connsiteX125" fmla="*/ 2137923 w 2361757"/>
              <a:gd name="connsiteY125" fmla="*/ 443940 h 2308567"/>
              <a:gd name="connsiteX126" fmla="*/ 2136187 w 2361757"/>
              <a:gd name="connsiteY126" fmla="*/ 544699 h 2308567"/>
              <a:gd name="connsiteX127" fmla="*/ 2287742 w 2361757"/>
              <a:gd name="connsiteY127" fmla="*/ 544934 h 2308567"/>
              <a:gd name="connsiteX128" fmla="*/ 2287753 w 2361757"/>
              <a:gd name="connsiteY128" fmla="*/ 544328 h 2308567"/>
              <a:gd name="connsiteX129" fmla="*/ 2353569 w 2361757"/>
              <a:gd name="connsiteY129" fmla="*/ 544946 h 2308567"/>
              <a:gd name="connsiteX130" fmla="*/ 2348341 w 2361757"/>
              <a:gd name="connsiteY130" fmla="*/ 823294 h 2308567"/>
              <a:gd name="connsiteX131" fmla="*/ 2346614 w 2361757"/>
              <a:gd name="connsiteY131" fmla="*/ 823261 h 2308567"/>
              <a:gd name="connsiteX132" fmla="*/ 2346580 w 2361757"/>
              <a:gd name="connsiteY132" fmla="*/ 825020 h 2308567"/>
              <a:gd name="connsiteX133" fmla="*/ 2072529 w 2361757"/>
              <a:gd name="connsiteY133" fmla="*/ 819873 h 2308567"/>
              <a:gd name="connsiteX134" fmla="*/ 2072541 w 2361757"/>
              <a:gd name="connsiteY134" fmla="*/ 818707 h 2308567"/>
              <a:gd name="connsiteX135" fmla="*/ 2068557 w 2361757"/>
              <a:gd name="connsiteY135" fmla="*/ 818669 h 2308567"/>
              <a:gd name="connsiteX136" fmla="*/ 2072438 w 2361757"/>
              <a:gd name="connsiteY136" fmla="*/ 607341 h 2308567"/>
              <a:gd name="connsiteX137" fmla="*/ 1978393 w 2361757"/>
              <a:gd name="connsiteY137" fmla="*/ 607303 h 2308567"/>
              <a:gd name="connsiteX138" fmla="*/ 1974844 w 2361757"/>
              <a:gd name="connsiteY138" fmla="*/ 818039 h 2308567"/>
              <a:gd name="connsiteX139" fmla="*/ 1702037 w 2361757"/>
              <a:gd name="connsiteY139" fmla="*/ 812916 h 2308567"/>
              <a:gd name="connsiteX140" fmla="*/ 1702150 w 2361757"/>
              <a:gd name="connsiteY140" fmla="*/ 801001 h 2308567"/>
              <a:gd name="connsiteX141" fmla="*/ 1701665 w 2361757"/>
              <a:gd name="connsiteY141" fmla="*/ 801019 h 2308567"/>
              <a:gd name="connsiteX142" fmla="*/ 1701092 w 2361757"/>
              <a:gd name="connsiteY142" fmla="*/ 537360 h 2308567"/>
              <a:gd name="connsiteX143" fmla="*/ 1766359 w 2361757"/>
              <a:gd name="connsiteY143" fmla="*/ 537974 h 2308567"/>
              <a:gd name="connsiteX144" fmla="*/ 1768030 w 2361757"/>
              <a:gd name="connsiteY144" fmla="*/ 750056 h 2308567"/>
              <a:gd name="connsiteX145" fmla="*/ 1912982 w 2361757"/>
              <a:gd name="connsiteY145" fmla="*/ 752778 h 2308567"/>
              <a:gd name="connsiteX146" fmla="*/ 1918791 w 2361757"/>
              <a:gd name="connsiteY146" fmla="*/ 443509 h 2308567"/>
              <a:gd name="connsiteX147" fmla="*/ 1609545 w 2361757"/>
              <a:gd name="connsiteY147" fmla="*/ 437701 h 2308567"/>
              <a:gd name="connsiteX148" fmla="*/ 1603651 w 2361757"/>
              <a:gd name="connsiteY148" fmla="*/ 811068 h 2308567"/>
              <a:gd name="connsiteX149" fmla="*/ 1577271 w 2361757"/>
              <a:gd name="connsiteY149" fmla="*/ 810573 h 2308567"/>
              <a:gd name="connsiteX150" fmla="*/ 1577262 w 2361757"/>
              <a:gd name="connsiteY150" fmla="*/ 811053 h 2308567"/>
              <a:gd name="connsiteX151" fmla="*/ 1207439 w 2361757"/>
              <a:gd name="connsiteY151" fmla="*/ 801192 h 2308567"/>
              <a:gd name="connsiteX152" fmla="*/ 1201697 w 2361757"/>
              <a:gd name="connsiteY152" fmla="*/ 1106950 h 2308567"/>
              <a:gd name="connsiteX153" fmla="*/ 1507497 w 2361757"/>
              <a:gd name="connsiteY153" fmla="*/ 1112693 h 2308567"/>
              <a:gd name="connsiteX154" fmla="*/ 1510103 w 2361757"/>
              <a:gd name="connsiteY154" fmla="*/ 973879 h 2308567"/>
              <a:gd name="connsiteX155" fmla="*/ 1296046 w 2361757"/>
              <a:gd name="connsiteY155" fmla="*/ 968171 h 2308567"/>
              <a:gd name="connsiteX156" fmla="*/ 1296659 w 2361757"/>
              <a:gd name="connsiteY156" fmla="*/ 902904 h 2308567"/>
              <a:gd name="connsiteX157" fmla="*/ 1560260 w 2361757"/>
              <a:gd name="connsiteY157" fmla="*/ 908428 h 2308567"/>
              <a:gd name="connsiteX158" fmla="*/ 1560247 w 2361757"/>
              <a:gd name="connsiteY158" fmla="*/ 908661 h 2308567"/>
              <a:gd name="connsiteX159" fmla="*/ 1575425 w 2361757"/>
              <a:gd name="connsiteY159" fmla="*/ 908803 h 2308567"/>
              <a:gd name="connsiteX160" fmla="*/ 1572179 w 2361757"/>
              <a:gd name="connsiteY160" fmla="*/ 1173664 h 2308567"/>
              <a:gd name="connsiteX161" fmla="*/ 1354684 w 2361757"/>
              <a:gd name="connsiteY161" fmla="*/ 1171105 h 2308567"/>
              <a:gd name="connsiteX162" fmla="*/ 1352948 w 2361757"/>
              <a:gd name="connsiteY162" fmla="*/ 1271864 h 2308567"/>
              <a:gd name="connsiteX163" fmla="*/ 1504503 w 2361757"/>
              <a:gd name="connsiteY163" fmla="*/ 1272099 h 2308567"/>
              <a:gd name="connsiteX164" fmla="*/ 1504514 w 2361757"/>
              <a:gd name="connsiteY164" fmla="*/ 1271493 h 2308567"/>
              <a:gd name="connsiteX165" fmla="*/ 1570331 w 2361757"/>
              <a:gd name="connsiteY165" fmla="*/ 1272111 h 2308567"/>
              <a:gd name="connsiteX166" fmla="*/ 1565103 w 2361757"/>
              <a:gd name="connsiteY166" fmla="*/ 1550459 h 2308567"/>
              <a:gd name="connsiteX167" fmla="*/ 1563376 w 2361757"/>
              <a:gd name="connsiteY167" fmla="*/ 1550426 h 2308567"/>
              <a:gd name="connsiteX168" fmla="*/ 1563341 w 2361757"/>
              <a:gd name="connsiteY168" fmla="*/ 1552185 h 2308567"/>
              <a:gd name="connsiteX169" fmla="*/ 1289291 w 2361757"/>
              <a:gd name="connsiteY169" fmla="*/ 1547038 h 2308567"/>
              <a:gd name="connsiteX170" fmla="*/ 1289302 w 2361757"/>
              <a:gd name="connsiteY170" fmla="*/ 1545872 h 2308567"/>
              <a:gd name="connsiteX171" fmla="*/ 1285319 w 2361757"/>
              <a:gd name="connsiteY171" fmla="*/ 1545835 h 2308567"/>
              <a:gd name="connsiteX172" fmla="*/ 1289200 w 2361757"/>
              <a:gd name="connsiteY172" fmla="*/ 1334507 h 2308567"/>
              <a:gd name="connsiteX173" fmla="*/ 1195154 w 2361757"/>
              <a:gd name="connsiteY173" fmla="*/ 1334468 h 2308567"/>
              <a:gd name="connsiteX174" fmla="*/ 1191605 w 2361757"/>
              <a:gd name="connsiteY174" fmla="*/ 1545204 h 2308567"/>
              <a:gd name="connsiteX175" fmla="*/ 918799 w 2361757"/>
              <a:gd name="connsiteY175" fmla="*/ 1540081 h 2308567"/>
              <a:gd name="connsiteX176" fmla="*/ 918911 w 2361757"/>
              <a:gd name="connsiteY176" fmla="*/ 1528166 h 2308567"/>
              <a:gd name="connsiteX177" fmla="*/ 918427 w 2361757"/>
              <a:gd name="connsiteY177" fmla="*/ 1528184 h 2308567"/>
              <a:gd name="connsiteX178" fmla="*/ 917853 w 2361757"/>
              <a:gd name="connsiteY178" fmla="*/ 1264525 h 2308567"/>
              <a:gd name="connsiteX179" fmla="*/ 983121 w 2361757"/>
              <a:gd name="connsiteY179" fmla="*/ 1265139 h 2308567"/>
              <a:gd name="connsiteX180" fmla="*/ 984792 w 2361757"/>
              <a:gd name="connsiteY180" fmla="*/ 1477221 h 2308567"/>
              <a:gd name="connsiteX181" fmla="*/ 1129743 w 2361757"/>
              <a:gd name="connsiteY181" fmla="*/ 1479943 h 2308567"/>
              <a:gd name="connsiteX182" fmla="*/ 1135553 w 2361757"/>
              <a:gd name="connsiteY182" fmla="*/ 1170674 h 2308567"/>
              <a:gd name="connsiteX183" fmla="*/ 826306 w 2361757"/>
              <a:gd name="connsiteY183" fmla="*/ 1164866 h 2308567"/>
              <a:gd name="connsiteX184" fmla="*/ 821010 w 2361757"/>
              <a:gd name="connsiteY184" fmla="*/ 1500397 h 2308567"/>
              <a:gd name="connsiteX185" fmla="*/ 823301 w 2361757"/>
              <a:gd name="connsiteY185" fmla="*/ 1500445 h 2308567"/>
              <a:gd name="connsiteX186" fmla="*/ 822044 w 2361757"/>
              <a:gd name="connsiteY186" fmla="*/ 1567435 h 2308567"/>
              <a:gd name="connsiteX187" fmla="*/ 452221 w 2361757"/>
              <a:gd name="connsiteY187" fmla="*/ 1557574 h 2308567"/>
              <a:gd name="connsiteX188" fmla="*/ 446479 w 2361757"/>
              <a:gd name="connsiteY188" fmla="*/ 1863332 h 2308567"/>
              <a:gd name="connsiteX189" fmla="*/ 752279 w 2361757"/>
              <a:gd name="connsiteY189" fmla="*/ 1869075 h 2308567"/>
              <a:gd name="connsiteX190" fmla="*/ 754885 w 2361757"/>
              <a:gd name="connsiteY190" fmla="*/ 1730261 h 2308567"/>
              <a:gd name="connsiteX191" fmla="*/ 540828 w 2361757"/>
              <a:gd name="connsiteY191" fmla="*/ 1724554 h 2308567"/>
              <a:gd name="connsiteX192" fmla="*/ 541442 w 2361757"/>
              <a:gd name="connsiteY192" fmla="*/ 1659286 h 2308567"/>
              <a:gd name="connsiteX193" fmla="*/ 805042 w 2361757"/>
              <a:gd name="connsiteY193" fmla="*/ 1664810 h 2308567"/>
              <a:gd name="connsiteX194" fmla="*/ 805029 w 2361757"/>
              <a:gd name="connsiteY194" fmla="*/ 1665043 h 2308567"/>
              <a:gd name="connsiteX195" fmla="*/ 820207 w 2361757"/>
              <a:gd name="connsiteY195" fmla="*/ 1665185 h 2308567"/>
              <a:gd name="connsiteX196" fmla="*/ 816961 w 2361757"/>
              <a:gd name="connsiteY196" fmla="*/ 1930046 h 2308567"/>
              <a:gd name="connsiteX197" fmla="*/ 599466 w 2361757"/>
              <a:gd name="connsiteY197" fmla="*/ 1927488 h 2308567"/>
              <a:gd name="connsiteX198" fmla="*/ 597730 w 2361757"/>
              <a:gd name="connsiteY198" fmla="*/ 2028246 h 2308567"/>
              <a:gd name="connsiteX199" fmla="*/ 749285 w 2361757"/>
              <a:gd name="connsiteY199" fmla="*/ 2028481 h 2308567"/>
              <a:gd name="connsiteX200" fmla="*/ 749296 w 2361757"/>
              <a:gd name="connsiteY200" fmla="*/ 2027876 h 2308567"/>
              <a:gd name="connsiteX201" fmla="*/ 815113 w 2361757"/>
              <a:gd name="connsiteY201" fmla="*/ 2028494 h 2308567"/>
              <a:gd name="connsiteX202" fmla="*/ 809885 w 2361757"/>
              <a:gd name="connsiteY202" fmla="*/ 2306841 h 2308567"/>
              <a:gd name="connsiteX203" fmla="*/ 808158 w 2361757"/>
              <a:gd name="connsiteY203" fmla="*/ 2306809 h 230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361757" h="2308567">
                <a:moveTo>
                  <a:pt x="946661" y="915978"/>
                </a:moveTo>
                <a:lnTo>
                  <a:pt x="947785" y="796316"/>
                </a:lnTo>
                <a:lnTo>
                  <a:pt x="833269" y="794165"/>
                </a:lnTo>
                <a:lnTo>
                  <a:pt x="831001" y="914892"/>
                </a:lnTo>
                <a:close/>
                <a:moveTo>
                  <a:pt x="1729899" y="188813"/>
                </a:moveTo>
                <a:lnTo>
                  <a:pt x="1731023" y="69151"/>
                </a:lnTo>
                <a:lnTo>
                  <a:pt x="1616507" y="67000"/>
                </a:lnTo>
                <a:lnTo>
                  <a:pt x="1614239" y="187727"/>
                </a:lnTo>
                <a:close/>
                <a:moveTo>
                  <a:pt x="191443" y="1672360"/>
                </a:moveTo>
                <a:lnTo>
                  <a:pt x="192567" y="1552698"/>
                </a:lnTo>
                <a:lnTo>
                  <a:pt x="78051" y="1550547"/>
                </a:lnTo>
                <a:lnTo>
                  <a:pt x="75783" y="1671274"/>
                </a:lnTo>
                <a:close/>
                <a:moveTo>
                  <a:pt x="944889" y="1104731"/>
                </a:moveTo>
                <a:lnTo>
                  <a:pt x="945940" y="992704"/>
                </a:lnTo>
                <a:lnTo>
                  <a:pt x="829561" y="991609"/>
                </a:lnTo>
                <a:lnTo>
                  <a:pt x="827477" y="1102525"/>
                </a:lnTo>
                <a:close/>
                <a:moveTo>
                  <a:pt x="1142885" y="917820"/>
                </a:moveTo>
                <a:lnTo>
                  <a:pt x="1145098" y="800021"/>
                </a:lnTo>
                <a:lnTo>
                  <a:pt x="1024504" y="797756"/>
                </a:lnTo>
                <a:lnTo>
                  <a:pt x="1023386" y="916698"/>
                </a:lnTo>
                <a:close/>
                <a:moveTo>
                  <a:pt x="1728127" y="377565"/>
                </a:moveTo>
                <a:lnTo>
                  <a:pt x="1729179" y="265539"/>
                </a:lnTo>
                <a:lnTo>
                  <a:pt x="1612799" y="264444"/>
                </a:lnTo>
                <a:lnTo>
                  <a:pt x="1610716" y="375360"/>
                </a:lnTo>
                <a:close/>
                <a:moveTo>
                  <a:pt x="1926124" y="190655"/>
                </a:moveTo>
                <a:lnTo>
                  <a:pt x="1928336" y="72856"/>
                </a:lnTo>
                <a:lnTo>
                  <a:pt x="1807742" y="70591"/>
                </a:lnTo>
                <a:lnTo>
                  <a:pt x="1806624" y="189533"/>
                </a:lnTo>
                <a:close/>
                <a:moveTo>
                  <a:pt x="189671" y="1861113"/>
                </a:moveTo>
                <a:lnTo>
                  <a:pt x="190723" y="1749086"/>
                </a:lnTo>
                <a:lnTo>
                  <a:pt x="74343" y="1747991"/>
                </a:lnTo>
                <a:lnTo>
                  <a:pt x="72259" y="1858908"/>
                </a:lnTo>
                <a:close/>
                <a:moveTo>
                  <a:pt x="387668" y="1674202"/>
                </a:moveTo>
                <a:lnTo>
                  <a:pt x="389880" y="1556403"/>
                </a:lnTo>
                <a:lnTo>
                  <a:pt x="269286" y="1554139"/>
                </a:lnTo>
                <a:lnTo>
                  <a:pt x="268168" y="1673081"/>
                </a:lnTo>
                <a:close/>
                <a:moveTo>
                  <a:pt x="1136723" y="1108333"/>
                </a:moveTo>
                <a:lnTo>
                  <a:pt x="1136772" y="1105730"/>
                </a:lnTo>
                <a:lnTo>
                  <a:pt x="1139356" y="1105779"/>
                </a:lnTo>
                <a:lnTo>
                  <a:pt x="1141445" y="994539"/>
                </a:lnTo>
                <a:lnTo>
                  <a:pt x="1022666" y="993424"/>
                </a:lnTo>
                <a:lnTo>
                  <a:pt x="1021608" y="1106172"/>
                </a:lnTo>
                <a:close/>
                <a:moveTo>
                  <a:pt x="1919961" y="381168"/>
                </a:moveTo>
                <a:lnTo>
                  <a:pt x="1920010" y="378565"/>
                </a:lnTo>
                <a:lnTo>
                  <a:pt x="1922594" y="378614"/>
                </a:lnTo>
                <a:lnTo>
                  <a:pt x="1924683" y="267374"/>
                </a:lnTo>
                <a:lnTo>
                  <a:pt x="1805904" y="266258"/>
                </a:lnTo>
                <a:lnTo>
                  <a:pt x="1804846" y="379007"/>
                </a:lnTo>
                <a:close/>
                <a:moveTo>
                  <a:pt x="381505" y="1864715"/>
                </a:moveTo>
                <a:lnTo>
                  <a:pt x="381554" y="1862113"/>
                </a:lnTo>
                <a:lnTo>
                  <a:pt x="384138" y="1862161"/>
                </a:lnTo>
                <a:lnTo>
                  <a:pt x="386227" y="1750921"/>
                </a:lnTo>
                <a:lnTo>
                  <a:pt x="267448" y="1749806"/>
                </a:lnTo>
                <a:lnTo>
                  <a:pt x="266390" y="1862554"/>
                </a:lnTo>
                <a:close/>
                <a:moveTo>
                  <a:pt x="1290351" y="1271767"/>
                </a:moveTo>
                <a:lnTo>
                  <a:pt x="1292214" y="1170371"/>
                </a:lnTo>
                <a:lnTo>
                  <a:pt x="1200526" y="1169291"/>
                </a:lnTo>
                <a:lnTo>
                  <a:pt x="1200477" y="1171894"/>
                </a:lnTo>
                <a:cubicBezTo>
                  <a:pt x="1199616" y="1171878"/>
                  <a:pt x="1198754" y="1171861"/>
                  <a:pt x="1197893" y="1171845"/>
                </a:cubicBezTo>
                <a:lnTo>
                  <a:pt x="1196213" y="1271620"/>
                </a:lnTo>
                <a:close/>
                <a:moveTo>
                  <a:pt x="2073590" y="544602"/>
                </a:moveTo>
                <a:lnTo>
                  <a:pt x="2075452" y="443206"/>
                </a:lnTo>
                <a:lnTo>
                  <a:pt x="1983765" y="442126"/>
                </a:lnTo>
                <a:lnTo>
                  <a:pt x="1983715" y="444729"/>
                </a:lnTo>
                <a:cubicBezTo>
                  <a:pt x="1982854" y="444713"/>
                  <a:pt x="1981992" y="444696"/>
                  <a:pt x="1981131" y="444680"/>
                </a:cubicBezTo>
                <a:lnTo>
                  <a:pt x="1979452" y="544455"/>
                </a:lnTo>
                <a:close/>
                <a:moveTo>
                  <a:pt x="535134" y="2028149"/>
                </a:moveTo>
                <a:lnTo>
                  <a:pt x="536996" y="1926753"/>
                </a:lnTo>
                <a:lnTo>
                  <a:pt x="445308" y="1925674"/>
                </a:lnTo>
                <a:lnTo>
                  <a:pt x="445259" y="1928276"/>
                </a:lnTo>
                <a:cubicBezTo>
                  <a:pt x="444398" y="1928260"/>
                  <a:pt x="443536" y="1928244"/>
                  <a:pt x="442675" y="1928227"/>
                </a:cubicBezTo>
                <a:lnTo>
                  <a:pt x="440995" y="2028002"/>
                </a:lnTo>
                <a:close/>
                <a:moveTo>
                  <a:pt x="1500469" y="1486882"/>
                </a:moveTo>
                <a:lnTo>
                  <a:pt x="1503329" y="1334596"/>
                </a:lnTo>
                <a:lnTo>
                  <a:pt x="1351869" y="1334533"/>
                </a:lnTo>
                <a:lnTo>
                  <a:pt x="1349293" y="1484043"/>
                </a:lnTo>
                <a:close/>
                <a:moveTo>
                  <a:pt x="2283707" y="759717"/>
                </a:moveTo>
                <a:lnTo>
                  <a:pt x="2286568" y="607431"/>
                </a:lnTo>
                <a:lnTo>
                  <a:pt x="2135107" y="607368"/>
                </a:lnTo>
                <a:lnTo>
                  <a:pt x="2132532" y="756878"/>
                </a:lnTo>
                <a:close/>
                <a:moveTo>
                  <a:pt x="745251" y="2243264"/>
                </a:moveTo>
                <a:lnTo>
                  <a:pt x="748111" y="2090978"/>
                </a:lnTo>
                <a:lnTo>
                  <a:pt x="596651" y="2090915"/>
                </a:lnTo>
                <a:lnTo>
                  <a:pt x="594075" y="2240425"/>
                </a:lnTo>
                <a:close/>
                <a:moveTo>
                  <a:pt x="808123" y="2308567"/>
                </a:moveTo>
                <a:lnTo>
                  <a:pt x="534073" y="2303420"/>
                </a:lnTo>
                <a:lnTo>
                  <a:pt x="534084" y="2302254"/>
                </a:lnTo>
                <a:lnTo>
                  <a:pt x="530101" y="2302217"/>
                </a:lnTo>
                <a:lnTo>
                  <a:pt x="533982" y="2090889"/>
                </a:lnTo>
                <a:lnTo>
                  <a:pt x="439936" y="2090850"/>
                </a:lnTo>
                <a:lnTo>
                  <a:pt x="436388" y="2301586"/>
                </a:lnTo>
                <a:cubicBezTo>
                  <a:pt x="345453" y="2299878"/>
                  <a:pt x="254517" y="2298171"/>
                  <a:pt x="163581" y="2296463"/>
                </a:cubicBezTo>
                <a:lnTo>
                  <a:pt x="163693" y="2284549"/>
                </a:lnTo>
                <a:lnTo>
                  <a:pt x="163209" y="2284566"/>
                </a:lnTo>
                <a:lnTo>
                  <a:pt x="162635" y="2020908"/>
                </a:lnTo>
                <a:lnTo>
                  <a:pt x="227903" y="2021521"/>
                </a:lnTo>
                <a:lnTo>
                  <a:pt x="229574" y="2233603"/>
                </a:lnTo>
                <a:lnTo>
                  <a:pt x="374526" y="2236325"/>
                </a:lnTo>
                <a:lnTo>
                  <a:pt x="380335" y="1927056"/>
                </a:lnTo>
                <a:lnTo>
                  <a:pt x="71088" y="1921248"/>
                </a:lnTo>
                <a:lnTo>
                  <a:pt x="65195" y="2294615"/>
                </a:lnTo>
                <a:lnTo>
                  <a:pt x="0" y="2293391"/>
                </a:lnTo>
                <a:lnTo>
                  <a:pt x="15178" y="1485267"/>
                </a:lnTo>
                <a:lnTo>
                  <a:pt x="16895" y="1485300"/>
                </a:lnTo>
                <a:lnTo>
                  <a:pt x="16928" y="1483547"/>
                </a:lnTo>
                <a:lnTo>
                  <a:pt x="755932" y="1499033"/>
                </a:lnTo>
                <a:lnTo>
                  <a:pt x="770396" y="728885"/>
                </a:lnTo>
                <a:lnTo>
                  <a:pt x="772113" y="728918"/>
                </a:lnTo>
                <a:lnTo>
                  <a:pt x="772146" y="727165"/>
                </a:lnTo>
                <a:lnTo>
                  <a:pt x="1539708" y="743249"/>
                </a:lnTo>
                <a:lnTo>
                  <a:pt x="1553634" y="1720"/>
                </a:lnTo>
                <a:lnTo>
                  <a:pt x="1555351" y="1753"/>
                </a:lnTo>
                <a:lnTo>
                  <a:pt x="1555384" y="0"/>
                </a:lnTo>
                <a:cubicBezTo>
                  <a:pt x="1824175" y="5632"/>
                  <a:pt x="2092966" y="11265"/>
                  <a:pt x="2361757" y="16898"/>
                </a:cubicBezTo>
                <a:lnTo>
                  <a:pt x="2360500" y="83888"/>
                </a:lnTo>
                <a:cubicBezTo>
                  <a:pt x="2237225" y="80601"/>
                  <a:pt x="2113951" y="77314"/>
                  <a:pt x="1990677" y="74027"/>
                </a:cubicBezTo>
                <a:lnTo>
                  <a:pt x="1984935" y="379785"/>
                </a:lnTo>
                <a:lnTo>
                  <a:pt x="2290735" y="385528"/>
                </a:lnTo>
                <a:lnTo>
                  <a:pt x="2293342" y="246714"/>
                </a:lnTo>
                <a:lnTo>
                  <a:pt x="2079285" y="241006"/>
                </a:lnTo>
                <a:lnTo>
                  <a:pt x="2079898" y="175739"/>
                </a:lnTo>
                <a:lnTo>
                  <a:pt x="2343498" y="181263"/>
                </a:lnTo>
                <a:lnTo>
                  <a:pt x="2343485" y="181496"/>
                </a:lnTo>
                <a:lnTo>
                  <a:pt x="2358663" y="181638"/>
                </a:lnTo>
                <a:lnTo>
                  <a:pt x="2355418" y="446499"/>
                </a:lnTo>
                <a:lnTo>
                  <a:pt x="2137923" y="443940"/>
                </a:lnTo>
                <a:lnTo>
                  <a:pt x="2136187" y="544699"/>
                </a:lnTo>
                <a:lnTo>
                  <a:pt x="2287742" y="544934"/>
                </a:lnTo>
                <a:lnTo>
                  <a:pt x="2287753" y="544328"/>
                </a:lnTo>
                <a:cubicBezTo>
                  <a:pt x="2309691" y="544534"/>
                  <a:pt x="2331630" y="544741"/>
                  <a:pt x="2353569" y="544946"/>
                </a:cubicBezTo>
                <a:lnTo>
                  <a:pt x="2348341" y="823294"/>
                </a:lnTo>
                <a:lnTo>
                  <a:pt x="2346614" y="823261"/>
                </a:lnTo>
                <a:lnTo>
                  <a:pt x="2346580" y="825020"/>
                </a:lnTo>
                <a:lnTo>
                  <a:pt x="2072529" y="819873"/>
                </a:lnTo>
                <a:lnTo>
                  <a:pt x="2072541" y="818707"/>
                </a:lnTo>
                <a:lnTo>
                  <a:pt x="2068557" y="818669"/>
                </a:lnTo>
                <a:lnTo>
                  <a:pt x="2072438" y="607341"/>
                </a:lnTo>
                <a:lnTo>
                  <a:pt x="1978393" y="607303"/>
                </a:lnTo>
                <a:lnTo>
                  <a:pt x="1974844" y="818039"/>
                </a:lnTo>
                <a:cubicBezTo>
                  <a:pt x="1883909" y="816330"/>
                  <a:pt x="1792973" y="814624"/>
                  <a:pt x="1702037" y="812916"/>
                </a:cubicBezTo>
                <a:lnTo>
                  <a:pt x="1702150" y="801001"/>
                </a:lnTo>
                <a:lnTo>
                  <a:pt x="1701665" y="801019"/>
                </a:lnTo>
                <a:lnTo>
                  <a:pt x="1701092" y="537360"/>
                </a:lnTo>
                <a:lnTo>
                  <a:pt x="1766359" y="537974"/>
                </a:lnTo>
                <a:lnTo>
                  <a:pt x="1768030" y="750056"/>
                </a:lnTo>
                <a:lnTo>
                  <a:pt x="1912982" y="752778"/>
                </a:lnTo>
                <a:lnTo>
                  <a:pt x="1918791" y="443509"/>
                </a:lnTo>
                <a:lnTo>
                  <a:pt x="1609545" y="437701"/>
                </a:lnTo>
                <a:lnTo>
                  <a:pt x="1603651" y="811068"/>
                </a:lnTo>
                <a:lnTo>
                  <a:pt x="1577271" y="810573"/>
                </a:lnTo>
                <a:lnTo>
                  <a:pt x="1577262" y="811053"/>
                </a:lnTo>
                <a:cubicBezTo>
                  <a:pt x="1453987" y="807766"/>
                  <a:pt x="1330712" y="804479"/>
                  <a:pt x="1207439" y="801192"/>
                </a:cubicBezTo>
                <a:lnTo>
                  <a:pt x="1201697" y="1106950"/>
                </a:lnTo>
                <a:lnTo>
                  <a:pt x="1507497" y="1112693"/>
                </a:lnTo>
                <a:lnTo>
                  <a:pt x="1510103" y="973879"/>
                </a:lnTo>
                <a:lnTo>
                  <a:pt x="1296046" y="968171"/>
                </a:lnTo>
                <a:lnTo>
                  <a:pt x="1296659" y="902904"/>
                </a:lnTo>
                <a:lnTo>
                  <a:pt x="1560260" y="908428"/>
                </a:lnTo>
                <a:lnTo>
                  <a:pt x="1560247" y="908661"/>
                </a:lnTo>
                <a:lnTo>
                  <a:pt x="1575425" y="908803"/>
                </a:lnTo>
                <a:lnTo>
                  <a:pt x="1572179" y="1173664"/>
                </a:lnTo>
                <a:lnTo>
                  <a:pt x="1354684" y="1171105"/>
                </a:lnTo>
                <a:lnTo>
                  <a:pt x="1352948" y="1271864"/>
                </a:lnTo>
                <a:lnTo>
                  <a:pt x="1504503" y="1272099"/>
                </a:lnTo>
                <a:lnTo>
                  <a:pt x="1504514" y="1271493"/>
                </a:lnTo>
                <a:cubicBezTo>
                  <a:pt x="1526452" y="1271699"/>
                  <a:pt x="1548391" y="1271906"/>
                  <a:pt x="1570331" y="1272111"/>
                </a:cubicBezTo>
                <a:lnTo>
                  <a:pt x="1565103" y="1550459"/>
                </a:lnTo>
                <a:lnTo>
                  <a:pt x="1563376" y="1550426"/>
                </a:lnTo>
                <a:lnTo>
                  <a:pt x="1563341" y="1552185"/>
                </a:lnTo>
                <a:lnTo>
                  <a:pt x="1289291" y="1547038"/>
                </a:lnTo>
                <a:lnTo>
                  <a:pt x="1289302" y="1545872"/>
                </a:lnTo>
                <a:lnTo>
                  <a:pt x="1285319" y="1545835"/>
                </a:lnTo>
                <a:lnTo>
                  <a:pt x="1289200" y="1334507"/>
                </a:lnTo>
                <a:lnTo>
                  <a:pt x="1195154" y="1334468"/>
                </a:lnTo>
                <a:lnTo>
                  <a:pt x="1191605" y="1545204"/>
                </a:lnTo>
                <a:cubicBezTo>
                  <a:pt x="1100671" y="1543495"/>
                  <a:pt x="1009735" y="1541789"/>
                  <a:pt x="918799" y="1540081"/>
                </a:cubicBezTo>
                <a:lnTo>
                  <a:pt x="918911" y="1528166"/>
                </a:lnTo>
                <a:lnTo>
                  <a:pt x="918427" y="1528184"/>
                </a:lnTo>
                <a:lnTo>
                  <a:pt x="917853" y="1264525"/>
                </a:lnTo>
                <a:lnTo>
                  <a:pt x="983121" y="1265139"/>
                </a:lnTo>
                <a:lnTo>
                  <a:pt x="984792" y="1477221"/>
                </a:lnTo>
                <a:lnTo>
                  <a:pt x="1129743" y="1479943"/>
                </a:lnTo>
                <a:lnTo>
                  <a:pt x="1135553" y="1170674"/>
                </a:lnTo>
                <a:lnTo>
                  <a:pt x="826306" y="1164866"/>
                </a:lnTo>
                <a:lnTo>
                  <a:pt x="821010" y="1500397"/>
                </a:lnTo>
                <a:lnTo>
                  <a:pt x="823301" y="1500445"/>
                </a:lnTo>
                <a:lnTo>
                  <a:pt x="822044" y="1567435"/>
                </a:lnTo>
                <a:cubicBezTo>
                  <a:pt x="698769" y="1564148"/>
                  <a:pt x="575495" y="1560862"/>
                  <a:pt x="452221" y="1557574"/>
                </a:cubicBezTo>
                <a:lnTo>
                  <a:pt x="446479" y="1863332"/>
                </a:lnTo>
                <a:lnTo>
                  <a:pt x="752279" y="1869075"/>
                </a:lnTo>
                <a:lnTo>
                  <a:pt x="754885" y="1730261"/>
                </a:lnTo>
                <a:lnTo>
                  <a:pt x="540828" y="1724554"/>
                </a:lnTo>
                <a:lnTo>
                  <a:pt x="541442" y="1659286"/>
                </a:lnTo>
                <a:lnTo>
                  <a:pt x="805042" y="1664810"/>
                </a:lnTo>
                <a:lnTo>
                  <a:pt x="805029" y="1665043"/>
                </a:lnTo>
                <a:lnTo>
                  <a:pt x="820207" y="1665185"/>
                </a:lnTo>
                <a:lnTo>
                  <a:pt x="816961" y="1930046"/>
                </a:lnTo>
                <a:lnTo>
                  <a:pt x="599466" y="1927488"/>
                </a:lnTo>
                <a:lnTo>
                  <a:pt x="597730" y="2028246"/>
                </a:lnTo>
                <a:lnTo>
                  <a:pt x="749285" y="2028481"/>
                </a:lnTo>
                <a:lnTo>
                  <a:pt x="749296" y="2027876"/>
                </a:lnTo>
                <a:cubicBezTo>
                  <a:pt x="771235" y="2028082"/>
                  <a:pt x="793173" y="2028288"/>
                  <a:pt x="815113" y="2028494"/>
                </a:cubicBezTo>
                <a:lnTo>
                  <a:pt x="809885" y="2306841"/>
                </a:lnTo>
                <a:lnTo>
                  <a:pt x="808158" y="23068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9423624" y="4017248"/>
            <a:ext cx="4932702" cy="132285"/>
          </a:xfrm>
          <a:custGeom>
            <a:avLst/>
            <a:gdLst/>
            <a:ahLst/>
            <a:cxnLst/>
            <a:rect l="l" t="t" r="r" b="b"/>
            <a:pathLst>
              <a:path w="4932702" h="132285">
                <a:moveTo>
                  <a:pt x="68130" y="66187"/>
                </a:moveTo>
                <a:cubicBezTo>
                  <a:pt x="68130" y="44861"/>
                  <a:pt x="65641" y="30693"/>
                  <a:pt x="60663" y="23682"/>
                </a:cubicBezTo>
                <a:cubicBezTo>
                  <a:pt x="55685" y="16672"/>
                  <a:pt x="49485" y="13167"/>
                  <a:pt x="42062" y="13167"/>
                </a:cubicBezTo>
                <a:cubicBezTo>
                  <a:pt x="34757" y="13167"/>
                  <a:pt x="28925" y="16260"/>
                  <a:pt x="24565" y="22445"/>
                </a:cubicBezTo>
                <a:cubicBezTo>
                  <a:pt x="19087" y="30339"/>
                  <a:pt x="16347" y="44920"/>
                  <a:pt x="16347" y="66187"/>
                </a:cubicBezTo>
                <a:cubicBezTo>
                  <a:pt x="16347" y="87454"/>
                  <a:pt x="18836" y="101607"/>
                  <a:pt x="23814" y="108647"/>
                </a:cubicBezTo>
                <a:cubicBezTo>
                  <a:pt x="28792" y="115687"/>
                  <a:pt x="34934" y="119207"/>
                  <a:pt x="42239" y="119207"/>
                </a:cubicBezTo>
                <a:cubicBezTo>
                  <a:pt x="49544" y="119207"/>
                  <a:pt x="55685" y="115672"/>
                  <a:pt x="60663" y="108603"/>
                </a:cubicBezTo>
                <a:cubicBezTo>
                  <a:pt x="65641" y="101534"/>
                  <a:pt x="68130" y="87395"/>
                  <a:pt x="68130" y="66187"/>
                </a:cubicBezTo>
                <a:close/>
                <a:moveTo>
                  <a:pt x="84478" y="66187"/>
                </a:moveTo>
                <a:cubicBezTo>
                  <a:pt x="84478" y="81386"/>
                  <a:pt x="82917" y="93654"/>
                  <a:pt x="79795" y="102992"/>
                </a:cubicBezTo>
                <a:cubicBezTo>
                  <a:pt x="76672" y="112329"/>
                  <a:pt x="72004" y="119546"/>
                  <a:pt x="65788" y="124641"/>
                </a:cubicBezTo>
                <a:cubicBezTo>
                  <a:pt x="59573" y="129737"/>
                  <a:pt x="51723" y="132285"/>
                  <a:pt x="42239" y="132285"/>
                </a:cubicBezTo>
                <a:cubicBezTo>
                  <a:pt x="29750" y="132285"/>
                  <a:pt x="19941" y="127808"/>
                  <a:pt x="12813" y="118853"/>
                </a:cubicBezTo>
                <a:cubicBezTo>
                  <a:pt x="4271" y="108073"/>
                  <a:pt x="0" y="90517"/>
                  <a:pt x="0" y="66187"/>
                </a:cubicBezTo>
                <a:cubicBezTo>
                  <a:pt x="0" y="50870"/>
                  <a:pt x="1575" y="38543"/>
                  <a:pt x="4727" y="29205"/>
                </a:cubicBezTo>
                <a:cubicBezTo>
                  <a:pt x="7879" y="19868"/>
                  <a:pt x="12562" y="12666"/>
                  <a:pt x="18777" y="7600"/>
                </a:cubicBezTo>
                <a:cubicBezTo>
                  <a:pt x="24993" y="2533"/>
                  <a:pt x="32813" y="0"/>
                  <a:pt x="42239" y="0"/>
                </a:cubicBezTo>
                <a:cubicBezTo>
                  <a:pt x="49190" y="0"/>
                  <a:pt x="55288" y="1399"/>
                  <a:pt x="60531" y="4198"/>
                </a:cubicBezTo>
                <a:cubicBezTo>
                  <a:pt x="65774" y="6996"/>
                  <a:pt x="70104" y="11031"/>
                  <a:pt x="73521" y="16304"/>
                </a:cubicBezTo>
                <a:cubicBezTo>
                  <a:pt x="76937" y="21576"/>
                  <a:pt x="79618" y="27998"/>
                  <a:pt x="81562" y="35568"/>
                </a:cubicBezTo>
                <a:cubicBezTo>
                  <a:pt x="83506" y="43138"/>
                  <a:pt x="84478" y="53344"/>
                  <a:pt x="84478" y="66187"/>
                </a:cubicBezTo>
                <a:close/>
                <a:moveTo>
                  <a:pt x="172905" y="66187"/>
                </a:moveTo>
                <a:cubicBezTo>
                  <a:pt x="172905" y="44861"/>
                  <a:pt x="170416" y="30693"/>
                  <a:pt x="165438" y="23682"/>
                </a:cubicBezTo>
                <a:cubicBezTo>
                  <a:pt x="160460" y="16672"/>
                  <a:pt x="154260" y="13167"/>
                  <a:pt x="146837" y="13167"/>
                </a:cubicBezTo>
                <a:cubicBezTo>
                  <a:pt x="139532" y="13167"/>
                  <a:pt x="133700" y="16260"/>
                  <a:pt x="129340" y="22445"/>
                </a:cubicBezTo>
                <a:cubicBezTo>
                  <a:pt x="123862" y="30339"/>
                  <a:pt x="121122" y="44920"/>
                  <a:pt x="121122" y="66187"/>
                </a:cubicBezTo>
                <a:cubicBezTo>
                  <a:pt x="121122" y="87454"/>
                  <a:pt x="123611" y="101607"/>
                  <a:pt x="128589" y="108647"/>
                </a:cubicBezTo>
                <a:cubicBezTo>
                  <a:pt x="133567" y="115687"/>
                  <a:pt x="139709" y="119207"/>
                  <a:pt x="147014" y="119207"/>
                </a:cubicBezTo>
                <a:cubicBezTo>
                  <a:pt x="154319" y="119207"/>
                  <a:pt x="160460" y="115672"/>
                  <a:pt x="165438" y="108603"/>
                </a:cubicBezTo>
                <a:cubicBezTo>
                  <a:pt x="170416" y="101534"/>
                  <a:pt x="172905" y="87395"/>
                  <a:pt x="172905" y="66187"/>
                </a:cubicBezTo>
                <a:close/>
                <a:moveTo>
                  <a:pt x="189253" y="66187"/>
                </a:moveTo>
                <a:cubicBezTo>
                  <a:pt x="189253" y="81386"/>
                  <a:pt x="187692" y="93654"/>
                  <a:pt x="184570" y="102992"/>
                </a:cubicBezTo>
                <a:cubicBezTo>
                  <a:pt x="181447" y="112329"/>
                  <a:pt x="176779" y="119546"/>
                  <a:pt x="170563" y="124641"/>
                </a:cubicBezTo>
                <a:cubicBezTo>
                  <a:pt x="164348" y="129737"/>
                  <a:pt x="156498" y="132285"/>
                  <a:pt x="147014" y="132285"/>
                </a:cubicBezTo>
                <a:cubicBezTo>
                  <a:pt x="134525" y="132285"/>
                  <a:pt x="124716" y="127808"/>
                  <a:pt x="117588" y="118853"/>
                </a:cubicBezTo>
                <a:cubicBezTo>
                  <a:pt x="109046" y="108073"/>
                  <a:pt x="104774" y="90517"/>
                  <a:pt x="104774" y="66187"/>
                </a:cubicBezTo>
                <a:cubicBezTo>
                  <a:pt x="104774" y="50870"/>
                  <a:pt x="106350" y="38543"/>
                  <a:pt x="109502" y="29205"/>
                </a:cubicBezTo>
                <a:cubicBezTo>
                  <a:pt x="112654" y="19868"/>
                  <a:pt x="117337" y="12666"/>
                  <a:pt x="123552" y="7600"/>
                </a:cubicBezTo>
                <a:cubicBezTo>
                  <a:pt x="129768" y="2533"/>
                  <a:pt x="137588" y="0"/>
                  <a:pt x="147014" y="0"/>
                </a:cubicBezTo>
                <a:cubicBezTo>
                  <a:pt x="153965" y="0"/>
                  <a:pt x="160063" y="1399"/>
                  <a:pt x="165306" y="4198"/>
                </a:cubicBezTo>
                <a:cubicBezTo>
                  <a:pt x="170549" y="6996"/>
                  <a:pt x="174879" y="11031"/>
                  <a:pt x="178296" y="16304"/>
                </a:cubicBezTo>
                <a:cubicBezTo>
                  <a:pt x="181712" y="21576"/>
                  <a:pt x="184393" y="27998"/>
                  <a:pt x="186337" y="35568"/>
                </a:cubicBezTo>
                <a:cubicBezTo>
                  <a:pt x="188281" y="43138"/>
                  <a:pt x="189253" y="53344"/>
                  <a:pt x="189253" y="66187"/>
                </a:cubicBezTo>
                <a:close/>
                <a:moveTo>
                  <a:pt x="269462" y="0"/>
                </a:moveTo>
                <a:lnTo>
                  <a:pt x="269462" y="130076"/>
                </a:lnTo>
                <a:lnTo>
                  <a:pt x="253556" y="130076"/>
                </a:lnTo>
                <a:lnTo>
                  <a:pt x="253556" y="28719"/>
                </a:lnTo>
                <a:cubicBezTo>
                  <a:pt x="249727" y="32372"/>
                  <a:pt x="244705" y="36024"/>
                  <a:pt x="238490" y="39677"/>
                </a:cubicBezTo>
                <a:cubicBezTo>
                  <a:pt x="232274" y="43329"/>
                  <a:pt x="226693" y="46069"/>
                  <a:pt x="221744" y="47895"/>
                </a:cubicBezTo>
                <a:lnTo>
                  <a:pt x="221744" y="32519"/>
                </a:lnTo>
                <a:cubicBezTo>
                  <a:pt x="230640" y="28336"/>
                  <a:pt x="238416" y="23270"/>
                  <a:pt x="245073" y="17320"/>
                </a:cubicBezTo>
                <a:cubicBezTo>
                  <a:pt x="251730" y="11370"/>
                  <a:pt x="256443" y="5597"/>
                  <a:pt x="259212" y="0"/>
                </a:cubicBezTo>
                <a:close/>
                <a:moveTo>
                  <a:pt x="364712" y="0"/>
                </a:moveTo>
                <a:lnTo>
                  <a:pt x="364712" y="130076"/>
                </a:lnTo>
                <a:lnTo>
                  <a:pt x="348806" y="130076"/>
                </a:lnTo>
                <a:lnTo>
                  <a:pt x="348806" y="28719"/>
                </a:lnTo>
                <a:cubicBezTo>
                  <a:pt x="344977" y="32372"/>
                  <a:pt x="339955" y="36024"/>
                  <a:pt x="333740" y="39677"/>
                </a:cubicBezTo>
                <a:cubicBezTo>
                  <a:pt x="327524" y="43329"/>
                  <a:pt x="321943" y="46069"/>
                  <a:pt x="316994" y="47895"/>
                </a:cubicBezTo>
                <a:lnTo>
                  <a:pt x="316994" y="32519"/>
                </a:lnTo>
                <a:cubicBezTo>
                  <a:pt x="325890" y="28336"/>
                  <a:pt x="333666" y="23270"/>
                  <a:pt x="340323" y="17320"/>
                </a:cubicBezTo>
                <a:cubicBezTo>
                  <a:pt x="346980" y="11370"/>
                  <a:pt x="351693" y="5597"/>
                  <a:pt x="354462" y="0"/>
                </a:cubicBezTo>
                <a:close/>
                <a:moveTo>
                  <a:pt x="477705" y="66187"/>
                </a:moveTo>
                <a:cubicBezTo>
                  <a:pt x="477705" y="44861"/>
                  <a:pt x="475216" y="30693"/>
                  <a:pt x="470238" y="23682"/>
                </a:cubicBezTo>
                <a:cubicBezTo>
                  <a:pt x="465260" y="16672"/>
                  <a:pt x="459060" y="13167"/>
                  <a:pt x="451637" y="13167"/>
                </a:cubicBezTo>
                <a:cubicBezTo>
                  <a:pt x="444332" y="13167"/>
                  <a:pt x="438500" y="16260"/>
                  <a:pt x="434140" y="22445"/>
                </a:cubicBezTo>
                <a:cubicBezTo>
                  <a:pt x="428662" y="30339"/>
                  <a:pt x="425922" y="44920"/>
                  <a:pt x="425922" y="66187"/>
                </a:cubicBezTo>
                <a:cubicBezTo>
                  <a:pt x="425922" y="87454"/>
                  <a:pt x="428411" y="101607"/>
                  <a:pt x="433389" y="108647"/>
                </a:cubicBezTo>
                <a:cubicBezTo>
                  <a:pt x="438367" y="115687"/>
                  <a:pt x="444509" y="119207"/>
                  <a:pt x="451814" y="119207"/>
                </a:cubicBezTo>
                <a:cubicBezTo>
                  <a:pt x="459119" y="119207"/>
                  <a:pt x="465260" y="115672"/>
                  <a:pt x="470238" y="108603"/>
                </a:cubicBezTo>
                <a:cubicBezTo>
                  <a:pt x="475216" y="101534"/>
                  <a:pt x="477705" y="87395"/>
                  <a:pt x="477705" y="66187"/>
                </a:cubicBezTo>
                <a:close/>
                <a:moveTo>
                  <a:pt x="494053" y="66187"/>
                </a:moveTo>
                <a:cubicBezTo>
                  <a:pt x="494053" y="81386"/>
                  <a:pt x="492492" y="93654"/>
                  <a:pt x="489370" y="102992"/>
                </a:cubicBezTo>
                <a:cubicBezTo>
                  <a:pt x="486247" y="112329"/>
                  <a:pt x="481579" y="119546"/>
                  <a:pt x="475363" y="124641"/>
                </a:cubicBezTo>
                <a:cubicBezTo>
                  <a:pt x="469148" y="129737"/>
                  <a:pt x="461298" y="132285"/>
                  <a:pt x="451814" y="132285"/>
                </a:cubicBezTo>
                <a:cubicBezTo>
                  <a:pt x="439325" y="132285"/>
                  <a:pt x="429516" y="127808"/>
                  <a:pt x="422388" y="118853"/>
                </a:cubicBezTo>
                <a:cubicBezTo>
                  <a:pt x="413846" y="108073"/>
                  <a:pt x="409574" y="90517"/>
                  <a:pt x="409574" y="66187"/>
                </a:cubicBezTo>
                <a:cubicBezTo>
                  <a:pt x="409574" y="50870"/>
                  <a:pt x="411150" y="38543"/>
                  <a:pt x="414302" y="29205"/>
                </a:cubicBezTo>
                <a:cubicBezTo>
                  <a:pt x="417454" y="19868"/>
                  <a:pt x="422137" y="12666"/>
                  <a:pt x="428352" y="7600"/>
                </a:cubicBezTo>
                <a:cubicBezTo>
                  <a:pt x="434568" y="2533"/>
                  <a:pt x="442388" y="0"/>
                  <a:pt x="451814" y="0"/>
                </a:cubicBezTo>
                <a:cubicBezTo>
                  <a:pt x="458765" y="0"/>
                  <a:pt x="464863" y="1399"/>
                  <a:pt x="470106" y="4198"/>
                </a:cubicBezTo>
                <a:cubicBezTo>
                  <a:pt x="475349" y="6996"/>
                  <a:pt x="479679" y="11031"/>
                  <a:pt x="483096" y="16304"/>
                </a:cubicBezTo>
                <a:cubicBezTo>
                  <a:pt x="486512" y="21576"/>
                  <a:pt x="489193" y="27998"/>
                  <a:pt x="491137" y="35568"/>
                </a:cubicBezTo>
                <a:cubicBezTo>
                  <a:pt x="493081" y="43138"/>
                  <a:pt x="494053" y="53344"/>
                  <a:pt x="494053" y="66187"/>
                </a:cubicBezTo>
                <a:close/>
                <a:moveTo>
                  <a:pt x="572955" y="66187"/>
                </a:moveTo>
                <a:cubicBezTo>
                  <a:pt x="572955" y="44861"/>
                  <a:pt x="570466" y="30693"/>
                  <a:pt x="565488" y="23682"/>
                </a:cubicBezTo>
                <a:cubicBezTo>
                  <a:pt x="560510" y="16672"/>
                  <a:pt x="554310" y="13167"/>
                  <a:pt x="546887" y="13167"/>
                </a:cubicBezTo>
                <a:cubicBezTo>
                  <a:pt x="539582" y="13167"/>
                  <a:pt x="533750" y="16260"/>
                  <a:pt x="529390" y="22445"/>
                </a:cubicBezTo>
                <a:cubicBezTo>
                  <a:pt x="523912" y="30339"/>
                  <a:pt x="521172" y="44920"/>
                  <a:pt x="521172" y="66187"/>
                </a:cubicBezTo>
                <a:cubicBezTo>
                  <a:pt x="521172" y="87454"/>
                  <a:pt x="523661" y="101607"/>
                  <a:pt x="528639" y="108647"/>
                </a:cubicBezTo>
                <a:cubicBezTo>
                  <a:pt x="533617" y="115687"/>
                  <a:pt x="539759" y="119207"/>
                  <a:pt x="547064" y="119207"/>
                </a:cubicBezTo>
                <a:cubicBezTo>
                  <a:pt x="554369" y="119207"/>
                  <a:pt x="560510" y="115672"/>
                  <a:pt x="565488" y="108603"/>
                </a:cubicBezTo>
                <a:cubicBezTo>
                  <a:pt x="570466" y="101534"/>
                  <a:pt x="572955" y="87395"/>
                  <a:pt x="572955" y="66187"/>
                </a:cubicBezTo>
                <a:close/>
                <a:moveTo>
                  <a:pt x="589303" y="66187"/>
                </a:moveTo>
                <a:cubicBezTo>
                  <a:pt x="589303" y="81386"/>
                  <a:pt x="587742" y="93654"/>
                  <a:pt x="584620" y="102992"/>
                </a:cubicBezTo>
                <a:cubicBezTo>
                  <a:pt x="581497" y="112329"/>
                  <a:pt x="576829" y="119546"/>
                  <a:pt x="570613" y="124641"/>
                </a:cubicBezTo>
                <a:cubicBezTo>
                  <a:pt x="564398" y="129737"/>
                  <a:pt x="556548" y="132285"/>
                  <a:pt x="547064" y="132285"/>
                </a:cubicBezTo>
                <a:cubicBezTo>
                  <a:pt x="534575" y="132285"/>
                  <a:pt x="524766" y="127808"/>
                  <a:pt x="517638" y="118853"/>
                </a:cubicBezTo>
                <a:cubicBezTo>
                  <a:pt x="509096" y="108073"/>
                  <a:pt x="504824" y="90517"/>
                  <a:pt x="504824" y="66187"/>
                </a:cubicBezTo>
                <a:cubicBezTo>
                  <a:pt x="504824" y="50870"/>
                  <a:pt x="506400" y="38543"/>
                  <a:pt x="509552" y="29205"/>
                </a:cubicBezTo>
                <a:cubicBezTo>
                  <a:pt x="512704" y="19868"/>
                  <a:pt x="517387" y="12666"/>
                  <a:pt x="523602" y="7600"/>
                </a:cubicBezTo>
                <a:cubicBezTo>
                  <a:pt x="529817" y="2533"/>
                  <a:pt x="537638" y="0"/>
                  <a:pt x="547064" y="0"/>
                </a:cubicBezTo>
                <a:cubicBezTo>
                  <a:pt x="554015" y="0"/>
                  <a:pt x="560113" y="1399"/>
                  <a:pt x="565356" y="4198"/>
                </a:cubicBezTo>
                <a:cubicBezTo>
                  <a:pt x="570599" y="6996"/>
                  <a:pt x="574929" y="11031"/>
                  <a:pt x="578346" y="16304"/>
                </a:cubicBezTo>
                <a:cubicBezTo>
                  <a:pt x="581762" y="21576"/>
                  <a:pt x="584443" y="27998"/>
                  <a:pt x="586387" y="35568"/>
                </a:cubicBezTo>
                <a:cubicBezTo>
                  <a:pt x="588331" y="43138"/>
                  <a:pt x="589303" y="53344"/>
                  <a:pt x="589303" y="66187"/>
                </a:cubicBezTo>
                <a:close/>
                <a:moveTo>
                  <a:pt x="669512" y="0"/>
                </a:moveTo>
                <a:lnTo>
                  <a:pt x="669512" y="130076"/>
                </a:lnTo>
                <a:lnTo>
                  <a:pt x="653606" y="130076"/>
                </a:lnTo>
                <a:lnTo>
                  <a:pt x="653606" y="28719"/>
                </a:lnTo>
                <a:cubicBezTo>
                  <a:pt x="649777" y="32372"/>
                  <a:pt x="644755" y="36024"/>
                  <a:pt x="638540" y="39677"/>
                </a:cubicBezTo>
                <a:cubicBezTo>
                  <a:pt x="632324" y="43329"/>
                  <a:pt x="626743" y="46069"/>
                  <a:pt x="621794" y="47895"/>
                </a:cubicBezTo>
                <a:lnTo>
                  <a:pt x="621794" y="32519"/>
                </a:lnTo>
                <a:cubicBezTo>
                  <a:pt x="630690" y="28336"/>
                  <a:pt x="638466" y="23270"/>
                  <a:pt x="645123" y="17320"/>
                </a:cubicBezTo>
                <a:cubicBezTo>
                  <a:pt x="651780" y="11370"/>
                  <a:pt x="656493" y="5597"/>
                  <a:pt x="659262" y="0"/>
                </a:cubicBezTo>
                <a:close/>
                <a:moveTo>
                  <a:pt x="772980" y="66187"/>
                </a:moveTo>
                <a:cubicBezTo>
                  <a:pt x="772980" y="44861"/>
                  <a:pt x="770491" y="30693"/>
                  <a:pt x="765513" y="23682"/>
                </a:cubicBezTo>
                <a:cubicBezTo>
                  <a:pt x="760535" y="16672"/>
                  <a:pt x="754335" y="13167"/>
                  <a:pt x="746912" y="13167"/>
                </a:cubicBezTo>
                <a:cubicBezTo>
                  <a:pt x="739607" y="13167"/>
                  <a:pt x="733775" y="16260"/>
                  <a:pt x="729415" y="22445"/>
                </a:cubicBezTo>
                <a:cubicBezTo>
                  <a:pt x="723937" y="30339"/>
                  <a:pt x="721197" y="44920"/>
                  <a:pt x="721197" y="66187"/>
                </a:cubicBezTo>
                <a:cubicBezTo>
                  <a:pt x="721197" y="87454"/>
                  <a:pt x="723686" y="101607"/>
                  <a:pt x="728664" y="108647"/>
                </a:cubicBezTo>
                <a:cubicBezTo>
                  <a:pt x="733642" y="115687"/>
                  <a:pt x="739784" y="119207"/>
                  <a:pt x="747089" y="119207"/>
                </a:cubicBezTo>
                <a:cubicBezTo>
                  <a:pt x="754394" y="119207"/>
                  <a:pt x="760535" y="115672"/>
                  <a:pt x="765513" y="108603"/>
                </a:cubicBezTo>
                <a:cubicBezTo>
                  <a:pt x="770491" y="101534"/>
                  <a:pt x="772980" y="87395"/>
                  <a:pt x="772980" y="66187"/>
                </a:cubicBezTo>
                <a:close/>
                <a:moveTo>
                  <a:pt x="789328" y="66187"/>
                </a:moveTo>
                <a:cubicBezTo>
                  <a:pt x="789328" y="81386"/>
                  <a:pt x="787767" y="93654"/>
                  <a:pt x="784645" y="102992"/>
                </a:cubicBezTo>
                <a:cubicBezTo>
                  <a:pt x="781522" y="112329"/>
                  <a:pt x="776854" y="119546"/>
                  <a:pt x="770638" y="124641"/>
                </a:cubicBezTo>
                <a:cubicBezTo>
                  <a:pt x="764423" y="129737"/>
                  <a:pt x="756573" y="132285"/>
                  <a:pt x="747089" y="132285"/>
                </a:cubicBezTo>
                <a:cubicBezTo>
                  <a:pt x="734600" y="132285"/>
                  <a:pt x="724791" y="127808"/>
                  <a:pt x="717663" y="118853"/>
                </a:cubicBezTo>
                <a:cubicBezTo>
                  <a:pt x="709120" y="108073"/>
                  <a:pt x="704849" y="90517"/>
                  <a:pt x="704849" y="66187"/>
                </a:cubicBezTo>
                <a:cubicBezTo>
                  <a:pt x="704849" y="50870"/>
                  <a:pt x="706425" y="38543"/>
                  <a:pt x="709577" y="29205"/>
                </a:cubicBezTo>
                <a:cubicBezTo>
                  <a:pt x="712729" y="19868"/>
                  <a:pt x="717412" y="12666"/>
                  <a:pt x="723627" y="7600"/>
                </a:cubicBezTo>
                <a:cubicBezTo>
                  <a:pt x="729843" y="2533"/>
                  <a:pt x="737663" y="0"/>
                  <a:pt x="747089" y="0"/>
                </a:cubicBezTo>
                <a:cubicBezTo>
                  <a:pt x="754040" y="0"/>
                  <a:pt x="760138" y="1399"/>
                  <a:pt x="765381" y="4198"/>
                </a:cubicBezTo>
                <a:cubicBezTo>
                  <a:pt x="770624" y="6996"/>
                  <a:pt x="774954" y="11031"/>
                  <a:pt x="778371" y="16304"/>
                </a:cubicBezTo>
                <a:cubicBezTo>
                  <a:pt x="781787" y="21576"/>
                  <a:pt x="784468" y="27998"/>
                  <a:pt x="786412" y="35568"/>
                </a:cubicBezTo>
                <a:cubicBezTo>
                  <a:pt x="788356" y="43138"/>
                  <a:pt x="789328" y="53344"/>
                  <a:pt x="789328" y="66187"/>
                </a:cubicBezTo>
                <a:close/>
                <a:moveTo>
                  <a:pt x="860012" y="0"/>
                </a:moveTo>
                <a:lnTo>
                  <a:pt x="860012" y="130076"/>
                </a:lnTo>
                <a:lnTo>
                  <a:pt x="844106" y="130076"/>
                </a:lnTo>
                <a:lnTo>
                  <a:pt x="844106" y="28719"/>
                </a:lnTo>
                <a:cubicBezTo>
                  <a:pt x="840277" y="32372"/>
                  <a:pt x="835255" y="36024"/>
                  <a:pt x="829040" y="39677"/>
                </a:cubicBezTo>
                <a:cubicBezTo>
                  <a:pt x="822824" y="43329"/>
                  <a:pt x="817243" y="46069"/>
                  <a:pt x="812294" y="47895"/>
                </a:cubicBezTo>
                <a:lnTo>
                  <a:pt x="812294" y="32519"/>
                </a:lnTo>
                <a:cubicBezTo>
                  <a:pt x="821190" y="28336"/>
                  <a:pt x="828966" y="23270"/>
                  <a:pt x="835623" y="17320"/>
                </a:cubicBezTo>
                <a:cubicBezTo>
                  <a:pt x="842280" y="11370"/>
                  <a:pt x="846993" y="5597"/>
                  <a:pt x="849762" y="0"/>
                </a:cubicBezTo>
                <a:close/>
                <a:moveTo>
                  <a:pt x="945737" y="0"/>
                </a:moveTo>
                <a:lnTo>
                  <a:pt x="945737" y="130076"/>
                </a:lnTo>
                <a:lnTo>
                  <a:pt x="929831" y="130076"/>
                </a:lnTo>
                <a:lnTo>
                  <a:pt x="929831" y="28719"/>
                </a:lnTo>
                <a:cubicBezTo>
                  <a:pt x="926002" y="32372"/>
                  <a:pt x="920980" y="36024"/>
                  <a:pt x="914765" y="39677"/>
                </a:cubicBezTo>
                <a:cubicBezTo>
                  <a:pt x="908549" y="43329"/>
                  <a:pt x="902968" y="46069"/>
                  <a:pt x="898019" y="47895"/>
                </a:cubicBezTo>
                <a:lnTo>
                  <a:pt x="898019" y="32519"/>
                </a:lnTo>
                <a:cubicBezTo>
                  <a:pt x="906915" y="28336"/>
                  <a:pt x="914691" y="23270"/>
                  <a:pt x="921348" y="17320"/>
                </a:cubicBezTo>
                <a:cubicBezTo>
                  <a:pt x="928005" y="11370"/>
                  <a:pt x="932718" y="5597"/>
                  <a:pt x="935487" y="0"/>
                </a:cubicBezTo>
                <a:close/>
                <a:moveTo>
                  <a:pt x="1031462" y="0"/>
                </a:moveTo>
                <a:lnTo>
                  <a:pt x="1031462" y="130076"/>
                </a:lnTo>
                <a:lnTo>
                  <a:pt x="1015556" y="130076"/>
                </a:lnTo>
                <a:lnTo>
                  <a:pt x="1015556" y="28719"/>
                </a:lnTo>
                <a:cubicBezTo>
                  <a:pt x="1011727" y="32372"/>
                  <a:pt x="1006705" y="36024"/>
                  <a:pt x="1000490" y="39677"/>
                </a:cubicBezTo>
                <a:cubicBezTo>
                  <a:pt x="994274" y="43329"/>
                  <a:pt x="988693" y="46069"/>
                  <a:pt x="983744" y="47895"/>
                </a:cubicBezTo>
                <a:lnTo>
                  <a:pt x="983744" y="32519"/>
                </a:lnTo>
                <a:cubicBezTo>
                  <a:pt x="992640" y="28336"/>
                  <a:pt x="1000416" y="23270"/>
                  <a:pt x="1007073" y="17320"/>
                </a:cubicBezTo>
                <a:cubicBezTo>
                  <a:pt x="1013730" y="11370"/>
                  <a:pt x="1018443" y="5597"/>
                  <a:pt x="1021212" y="0"/>
                </a:cubicBezTo>
                <a:close/>
                <a:moveTo>
                  <a:pt x="1144455" y="66187"/>
                </a:moveTo>
                <a:cubicBezTo>
                  <a:pt x="1144455" y="44861"/>
                  <a:pt x="1141966" y="30693"/>
                  <a:pt x="1136988" y="23682"/>
                </a:cubicBezTo>
                <a:cubicBezTo>
                  <a:pt x="1132010" y="16672"/>
                  <a:pt x="1125810" y="13167"/>
                  <a:pt x="1118387" y="13167"/>
                </a:cubicBezTo>
                <a:cubicBezTo>
                  <a:pt x="1111082" y="13167"/>
                  <a:pt x="1105250" y="16260"/>
                  <a:pt x="1100890" y="22445"/>
                </a:cubicBezTo>
                <a:cubicBezTo>
                  <a:pt x="1095412" y="30339"/>
                  <a:pt x="1092672" y="44920"/>
                  <a:pt x="1092672" y="66187"/>
                </a:cubicBezTo>
                <a:cubicBezTo>
                  <a:pt x="1092672" y="87454"/>
                  <a:pt x="1095161" y="101607"/>
                  <a:pt x="1100139" y="108647"/>
                </a:cubicBezTo>
                <a:cubicBezTo>
                  <a:pt x="1105117" y="115687"/>
                  <a:pt x="1111259" y="119207"/>
                  <a:pt x="1118564" y="119207"/>
                </a:cubicBezTo>
                <a:cubicBezTo>
                  <a:pt x="1125869" y="119207"/>
                  <a:pt x="1132010" y="115672"/>
                  <a:pt x="1136988" y="108603"/>
                </a:cubicBezTo>
                <a:cubicBezTo>
                  <a:pt x="1141966" y="101534"/>
                  <a:pt x="1144455" y="87395"/>
                  <a:pt x="1144455" y="66187"/>
                </a:cubicBezTo>
                <a:close/>
                <a:moveTo>
                  <a:pt x="1160803" y="66187"/>
                </a:moveTo>
                <a:cubicBezTo>
                  <a:pt x="1160803" y="81386"/>
                  <a:pt x="1159242" y="93654"/>
                  <a:pt x="1156120" y="102992"/>
                </a:cubicBezTo>
                <a:cubicBezTo>
                  <a:pt x="1152997" y="112329"/>
                  <a:pt x="1148329" y="119546"/>
                  <a:pt x="1142113" y="124641"/>
                </a:cubicBezTo>
                <a:cubicBezTo>
                  <a:pt x="1135898" y="129737"/>
                  <a:pt x="1128048" y="132285"/>
                  <a:pt x="1118564" y="132285"/>
                </a:cubicBezTo>
                <a:cubicBezTo>
                  <a:pt x="1106074" y="132285"/>
                  <a:pt x="1096266" y="127808"/>
                  <a:pt x="1089138" y="118853"/>
                </a:cubicBezTo>
                <a:cubicBezTo>
                  <a:pt x="1080595" y="108073"/>
                  <a:pt x="1076324" y="90517"/>
                  <a:pt x="1076324" y="66187"/>
                </a:cubicBezTo>
                <a:cubicBezTo>
                  <a:pt x="1076324" y="50870"/>
                  <a:pt x="1077900" y="38543"/>
                  <a:pt x="1081052" y="29205"/>
                </a:cubicBezTo>
                <a:cubicBezTo>
                  <a:pt x="1084204" y="19868"/>
                  <a:pt x="1088887" y="12666"/>
                  <a:pt x="1095102" y="7600"/>
                </a:cubicBezTo>
                <a:cubicBezTo>
                  <a:pt x="1101317" y="2533"/>
                  <a:pt x="1109138" y="0"/>
                  <a:pt x="1118564" y="0"/>
                </a:cubicBezTo>
                <a:cubicBezTo>
                  <a:pt x="1125515" y="0"/>
                  <a:pt x="1131612" y="1399"/>
                  <a:pt x="1136856" y="4198"/>
                </a:cubicBezTo>
                <a:cubicBezTo>
                  <a:pt x="1142099" y="6996"/>
                  <a:pt x="1146429" y="11031"/>
                  <a:pt x="1149846" y="16304"/>
                </a:cubicBezTo>
                <a:cubicBezTo>
                  <a:pt x="1153262" y="21576"/>
                  <a:pt x="1155943" y="27998"/>
                  <a:pt x="1157887" y="35568"/>
                </a:cubicBezTo>
                <a:cubicBezTo>
                  <a:pt x="1159831" y="43138"/>
                  <a:pt x="1160803" y="53344"/>
                  <a:pt x="1160803" y="66187"/>
                </a:cubicBezTo>
                <a:close/>
                <a:moveTo>
                  <a:pt x="1239705" y="66187"/>
                </a:moveTo>
                <a:cubicBezTo>
                  <a:pt x="1239705" y="44861"/>
                  <a:pt x="1237216" y="30693"/>
                  <a:pt x="1232238" y="23682"/>
                </a:cubicBezTo>
                <a:cubicBezTo>
                  <a:pt x="1227260" y="16672"/>
                  <a:pt x="1221060" y="13167"/>
                  <a:pt x="1213637" y="13167"/>
                </a:cubicBezTo>
                <a:cubicBezTo>
                  <a:pt x="1206332" y="13167"/>
                  <a:pt x="1200500" y="16260"/>
                  <a:pt x="1196140" y="22445"/>
                </a:cubicBezTo>
                <a:cubicBezTo>
                  <a:pt x="1190662" y="30339"/>
                  <a:pt x="1187922" y="44920"/>
                  <a:pt x="1187922" y="66187"/>
                </a:cubicBezTo>
                <a:cubicBezTo>
                  <a:pt x="1187922" y="87454"/>
                  <a:pt x="1190411" y="101607"/>
                  <a:pt x="1195389" y="108647"/>
                </a:cubicBezTo>
                <a:cubicBezTo>
                  <a:pt x="1200367" y="115687"/>
                  <a:pt x="1206509" y="119207"/>
                  <a:pt x="1213814" y="119207"/>
                </a:cubicBezTo>
                <a:cubicBezTo>
                  <a:pt x="1221119" y="119207"/>
                  <a:pt x="1227260" y="115672"/>
                  <a:pt x="1232238" y="108603"/>
                </a:cubicBezTo>
                <a:cubicBezTo>
                  <a:pt x="1237216" y="101534"/>
                  <a:pt x="1239705" y="87395"/>
                  <a:pt x="1239705" y="66187"/>
                </a:cubicBezTo>
                <a:close/>
                <a:moveTo>
                  <a:pt x="1256053" y="66187"/>
                </a:moveTo>
                <a:cubicBezTo>
                  <a:pt x="1256053" y="81386"/>
                  <a:pt x="1254492" y="93654"/>
                  <a:pt x="1251370" y="102992"/>
                </a:cubicBezTo>
                <a:cubicBezTo>
                  <a:pt x="1248247" y="112329"/>
                  <a:pt x="1243579" y="119546"/>
                  <a:pt x="1237363" y="124641"/>
                </a:cubicBezTo>
                <a:cubicBezTo>
                  <a:pt x="1231148" y="129737"/>
                  <a:pt x="1223299" y="132285"/>
                  <a:pt x="1213814" y="132285"/>
                </a:cubicBezTo>
                <a:cubicBezTo>
                  <a:pt x="1201324" y="132285"/>
                  <a:pt x="1191516" y="127808"/>
                  <a:pt x="1184388" y="118853"/>
                </a:cubicBezTo>
                <a:cubicBezTo>
                  <a:pt x="1175846" y="108073"/>
                  <a:pt x="1171574" y="90517"/>
                  <a:pt x="1171574" y="66187"/>
                </a:cubicBezTo>
                <a:cubicBezTo>
                  <a:pt x="1171574" y="50870"/>
                  <a:pt x="1173150" y="38543"/>
                  <a:pt x="1176302" y="29205"/>
                </a:cubicBezTo>
                <a:cubicBezTo>
                  <a:pt x="1179454" y="19868"/>
                  <a:pt x="1184137" y="12666"/>
                  <a:pt x="1190352" y="7600"/>
                </a:cubicBezTo>
                <a:cubicBezTo>
                  <a:pt x="1196568" y="2533"/>
                  <a:pt x="1204388" y="0"/>
                  <a:pt x="1213814" y="0"/>
                </a:cubicBezTo>
                <a:cubicBezTo>
                  <a:pt x="1220765" y="0"/>
                  <a:pt x="1226862" y="1399"/>
                  <a:pt x="1232106" y="4198"/>
                </a:cubicBezTo>
                <a:cubicBezTo>
                  <a:pt x="1237349" y="6996"/>
                  <a:pt x="1241679" y="11031"/>
                  <a:pt x="1245096" y="16304"/>
                </a:cubicBezTo>
                <a:cubicBezTo>
                  <a:pt x="1248512" y="21576"/>
                  <a:pt x="1251193" y="27998"/>
                  <a:pt x="1253137" y="35568"/>
                </a:cubicBezTo>
                <a:cubicBezTo>
                  <a:pt x="1255081" y="43138"/>
                  <a:pt x="1256053" y="53344"/>
                  <a:pt x="1256053" y="66187"/>
                </a:cubicBezTo>
                <a:close/>
                <a:moveTo>
                  <a:pt x="1334955" y="66187"/>
                </a:moveTo>
                <a:cubicBezTo>
                  <a:pt x="1334955" y="44861"/>
                  <a:pt x="1332466" y="30693"/>
                  <a:pt x="1327488" y="23682"/>
                </a:cubicBezTo>
                <a:cubicBezTo>
                  <a:pt x="1322510" y="16672"/>
                  <a:pt x="1316310" y="13167"/>
                  <a:pt x="1308887" y="13167"/>
                </a:cubicBezTo>
                <a:cubicBezTo>
                  <a:pt x="1301582" y="13167"/>
                  <a:pt x="1295750" y="16260"/>
                  <a:pt x="1291391" y="22445"/>
                </a:cubicBezTo>
                <a:cubicBezTo>
                  <a:pt x="1285912" y="30339"/>
                  <a:pt x="1283172" y="44920"/>
                  <a:pt x="1283172" y="66187"/>
                </a:cubicBezTo>
                <a:cubicBezTo>
                  <a:pt x="1283172" y="87454"/>
                  <a:pt x="1285661" y="101607"/>
                  <a:pt x="1290639" y="108647"/>
                </a:cubicBezTo>
                <a:cubicBezTo>
                  <a:pt x="1295617" y="115687"/>
                  <a:pt x="1301759" y="119207"/>
                  <a:pt x="1309064" y="119207"/>
                </a:cubicBezTo>
                <a:cubicBezTo>
                  <a:pt x="1316369" y="119207"/>
                  <a:pt x="1322510" y="115672"/>
                  <a:pt x="1327488" y="108603"/>
                </a:cubicBezTo>
                <a:cubicBezTo>
                  <a:pt x="1332466" y="101534"/>
                  <a:pt x="1334955" y="87395"/>
                  <a:pt x="1334955" y="66187"/>
                </a:cubicBezTo>
                <a:close/>
                <a:moveTo>
                  <a:pt x="1351303" y="66187"/>
                </a:moveTo>
                <a:cubicBezTo>
                  <a:pt x="1351303" y="81386"/>
                  <a:pt x="1349742" y="93654"/>
                  <a:pt x="1346620" y="102992"/>
                </a:cubicBezTo>
                <a:cubicBezTo>
                  <a:pt x="1343497" y="112329"/>
                  <a:pt x="1338828" y="119546"/>
                  <a:pt x="1332614" y="124641"/>
                </a:cubicBezTo>
                <a:cubicBezTo>
                  <a:pt x="1326399" y="129737"/>
                  <a:pt x="1318548" y="132285"/>
                  <a:pt x="1309064" y="132285"/>
                </a:cubicBezTo>
                <a:cubicBezTo>
                  <a:pt x="1296575" y="132285"/>
                  <a:pt x="1286766" y="127808"/>
                  <a:pt x="1279638" y="118853"/>
                </a:cubicBezTo>
                <a:cubicBezTo>
                  <a:pt x="1271096" y="108073"/>
                  <a:pt x="1266825" y="90517"/>
                  <a:pt x="1266825" y="66187"/>
                </a:cubicBezTo>
                <a:cubicBezTo>
                  <a:pt x="1266825" y="50870"/>
                  <a:pt x="1268400" y="38543"/>
                  <a:pt x="1271552" y="29205"/>
                </a:cubicBezTo>
                <a:cubicBezTo>
                  <a:pt x="1274704" y="19868"/>
                  <a:pt x="1279387" y="12666"/>
                  <a:pt x="1285602" y="7600"/>
                </a:cubicBezTo>
                <a:cubicBezTo>
                  <a:pt x="1291817" y="2533"/>
                  <a:pt x="1299638" y="0"/>
                  <a:pt x="1309064" y="0"/>
                </a:cubicBezTo>
                <a:cubicBezTo>
                  <a:pt x="1316015" y="0"/>
                  <a:pt x="1322113" y="1399"/>
                  <a:pt x="1327356" y="4198"/>
                </a:cubicBezTo>
                <a:cubicBezTo>
                  <a:pt x="1332599" y="6996"/>
                  <a:pt x="1336929" y="11031"/>
                  <a:pt x="1340346" y="16304"/>
                </a:cubicBezTo>
                <a:cubicBezTo>
                  <a:pt x="1343763" y="21576"/>
                  <a:pt x="1346443" y="27998"/>
                  <a:pt x="1348387" y="35568"/>
                </a:cubicBezTo>
                <a:cubicBezTo>
                  <a:pt x="1350331" y="43138"/>
                  <a:pt x="1351303" y="53344"/>
                  <a:pt x="1351303" y="66187"/>
                </a:cubicBezTo>
                <a:close/>
                <a:moveTo>
                  <a:pt x="1431512" y="0"/>
                </a:moveTo>
                <a:lnTo>
                  <a:pt x="1431512" y="130076"/>
                </a:lnTo>
                <a:lnTo>
                  <a:pt x="1415606" y="130076"/>
                </a:lnTo>
                <a:lnTo>
                  <a:pt x="1415606" y="28719"/>
                </a:lnTo>
                <a:cubicBezTo>
                  <a:pt x="1411777" y="32372"/>
                  <a:pt x="1406755" y="36024"/>
                  <a:pt x="1400540" y="39677"/>
                </a:cubicBezTo>
                <a:cubicBezTo>
                  <a:pt x="1394324" y="43329"/>
                  <a:pt x="1388743" y="46069"/>
                  <a:pt x="1383794" y="47895"/>
                </a:cubicBezTo>
                <a:lnTo>
                  <a:pt x="1383794" y="32519"/>
                </a:lnTo>
                <a:cubicBezTo>
                  <a:pt x="1392690" y="28336"/>
                  <a:pt x="1400466" y="23270"/>
                  <a:pt x="1407123" y="17320"/>
                </a:cubicBezTo>
                <a:cubicBezTo>
                  <a:pt x="1413780" y="11370"/>
                  <a:pt x="1418493" y="5597"/>
                  <a:pt x="1421262" y="0"/>
                </a:cubicBezTo>
                <a:close/>
                <a:moveTo>
                  <a:pt x="1534980" y="66187"/>
                </a:moveTo>
                <a:cubicBezTo>
                  <a:pt x="1534980" y="44861"/>
                  <a:pt x="1532491" y="30693"/>
                  <a:pt x="1527513" y="23682"/>
                </a:cubicBezTo>
                <a:cubicBezTo>
                  <a:pt x="1522535" y="16672"/>
                  <a:pt x="1516335" y="13167"/>
                  <a:pt x="1508912" y="13167"/>
                </a:cubicBezTo>
                <a:cubicBezTo>
                  <a:pt x="1501607" y="13167"/>
                  <a:pt x="1495775" y="16260"/>
                  <a:pt x="1491416" y="22445"/>
                </a:cubicBezTo>
                <a:cubicBezTo>
                  <a:pt x="1485937" y="30339"/>
                  <a:pt x="1483197" y="44920"/>
                  <a:pt x="1483197" y="66187"/>
                </a:cubicBezTo>
                <a:cubicBezTo>
                  <a:pt x="1483197" y="87454"/>
                  <a:pt x="1485686" y="101607"/>
                  <a:pt x="1490664" y="108647"/>
                </a:cubicBezTo>
                <a:cubicBezTo>
                  <a:pt x="1495642" y="115687"/>
                  <a:pt x="1501784" y="119207"/>
                  <a:pt x="1509089" y="119207"/>
                </a:cubicBezTo>
                <a:cubicBezTo>
                  <a:pt x="1516394" y="119207"/>
                  <a:pt x="1522535" y="115672"/>
                  <a:pt x="1527513" y="108603"/>
                </a:cubicBezTo>
                <a:cubicBezTo>
                  <a:pt x="1532491" y="101534"/>
                  <a:pt x="1534980" y="87395"/>
                  <a:pt x="1534980" y="66187"/>
                </a:cubicBezTo>
                <a:close/>
                <a:moveTo>
                  <a:pt x="1551328" y="66187"/>
                </a:moveTo>
                <a:cubicBezTo>
                  <a:pt x="1551328" y="81386"/>
                  <a:pt x="1549767" y="93654"/>
                  <a:pt x="1546645" y="102992"/>
                </a:cubicBezTo>
                <a:cubicBezTo>
                  <a:pt x="1543522" y="112329"/>
                  <a:pt x="1538854" y="119546"/>
                  <a:pt x="1532639" y="124641"/>
                </a:cubicBezTo>
                <a:cubicBezTo>
                  <a:pt x="1526423" y="129737"/>
                  <a:pt x="1518573" y="132285"/>
                  <a:pt x="1509089" y="132285"/>
                </a:cubicBezTo>
                <a:cubicBezTo>
                  <a:pt x="1496600" y="132285"/>
                  <a:pt x="1486791" y="127808"/>
                  <a:pt x="1479663" y="118853"/>
                </a:cubicBezTo>
                <a:cubicBezTo>
                  <a:pt x="1471121" y="108073"/>
                  <a:pt x="1466850" y="90517"/>
                  <a:pt x="1466850" y="66187"/>
                </a:cubicBezTo>
                <a:cubicBezTo>
                  <a:pt x="1466850" y="50870"/>
                  <a:pt x="1468425" y="38543"/>
                  <a:pt x="1471577" y="29205"/>
                </a:cubicBezTo>
                <a:cubicBezTo>
                  <a:pt x="1474729" y="19868"/>
                  <a:pt x="1479412" y="12666"/>
                  <a:pt x="1485627" y="7600"/>
                </a:cubicBezTo>
                <a:cubicBezTo>
                  <a:pt x="1491843" y="2533"/>
                  <a:pt x="1499663" y="0"/>
                  <a:pt x="1509089" y="0"/>
                </a:cubicBezTo>
                <a:cubicBezTo>
                  <a:pt x="1516040" y="0"/>
                  <a:pt x="1522138" y="1399"/>
                  <a:pt x="1527381" y="4198"/>
                </a:cubicBezTo>
                <a:cubicBezTo>
                  <a:pt x="1532624" y="6996"/>
                  <a:pt x="1536954" y="11031"/>
                  <a:pt x="1540371" y="16304"/>
                </a:cubicBezTo>
                <a:cubicBezTo>
                  <a:pt x="1543787" y="21576"/>
                  <a:pt x="1546468" y="27998"/>
                  <a:pt x="1548412" y="35568"/>
                </a:cubicBezTo>
                <a:cubicBezTo>
                  <a:pt x="1550356" y="43138"/>
                  <a:pt x="1551328" y="53344"/>
                  <a:pt x="1551328" y="66187"/>
                </a:cubicBezTo>
                <a:close/>
                <a:moveTo>
                  <a:pt x="1622012" y="0"/>
                </a:moveTo>
                <a:lnTo>
                  <a:pt x="1622012" y="130076"/>
                </a:lnTo>
                <a:lnTo>
                  <a:pt x="1606106" y="130076"/>
                </a:lnTo>
                <a:lnTo>
                  <a:pt x="1606106" y="28719"/>
                </a:lnTo>
                <a:cubicBezTo>
                  <a:pt x="1602277" y="32372"/>
                  <a:pt x="1597255" y="36024"/>
                  <a:pt x="1591040" y="39677"/>
                </a:cubicBezTo>
                <a:cubicBezTo>
                  <a:pt x="1584824" y="43329"/>
                  <a:pt x="1579243" y="46069"/>
                  <a:pt x="1574294" y="47895"/>
                </a:cubicBezTo>
                <a:lnTo>
                  <a:pt x="1574294" y="32519"/>
                </a:lnTo>
                <a:cubicBezTo>
                  <a:pt x="1583190" y="28336"/>
                  <a:pt x="1590966" y="23270"/>
                  <a:pt x="1597623" y="17320"/>
                </a:cubicBezTo>
                <a:cubicBezTo>
                  <a:pt x="1604280" y="11370"/>
                  <a:pt x="1608993" y="5597"/>
                  <a:pt x="1611762" y="0"/>
                </a:cubicBezTo>
                <a:close/>
                <a:moveTo>
                  <a:pt x="1735005" y="66187"/>
                </a:moveTo>
                <a:cubicBezTo>
                  <a:pt x="1735005" y="44861"/>
                  <a:pt x="1732516" y="30693"/>
                  <a:pt x="1727538" y="23682"/>
                </a:cubicBezTo>
                <a:cubicBezTo>
                  <a:pt x="1722560" y="16672"/>
                  <a:pt x="1716360" y="13167"/>
                  <a:pt x="1708937" y="13167"/>
                </a:cubicBezTo>
                <a:cubicBezTo>
                  <a:pt x="1701632" y="13167"/>
                  <a:pt x="1695800" y="16260"/>
                  <a:pt x="1691441" y="22445"/>
                </a:cubicBezTo>
                <a:cubicBezTo>
                  <a:pt x="1685962" y="30339"/>
                  <a:pt x="1683222" y="44920"/>
                  <a:pt x="1683222" y="66187"/>
                </a:cubicBezTo>
                <a:cubicBezTo>
                  <a:pt x="1683222" y="87454"/>
                  <a:pt x="1685711" y="101607"/>
                  <a:pt x="1690689" y="108647"/>
                </a:cubicBezTo>
                <a:cubicBezTo>
                  <a:pt x="1695667" y="115687"/>
                  <a:pt x="1701809" y="119207"/>
                  <a:pt x="1709114" y="119207"/>
                </a:cubicBezTo>
                <a:cubicBezTo>
                  <a:pt x="1716419" y="119207"/>
                  <a:pt x="1722560" y="115672"/>
                  <a:pt x="1727538" y="108603"/>
                </a:cubicBezTo>
                <a:cubicBezTo>
                  <a:pt x="1732516" y="101534"/>
                  <a:pt x="1735005" y="87395"/>
                  <a:pt x="1735005" y="66187"/>
                </a:cubicBezTo>
                <a:close/>
                <a:moveTo>
                  <a:pt x="1751353" y="66187"/>
                </a:moveTo>
                <a:cubicBezTo>
                  <a:pt x="1751353" y="81386"/>
                  <a:pt x="1749792" y="93654"/>
                  <a:pt x="1746670" y="102992"/>
                </a:cubicBezTo>
                <a:cubicBezTo>
                  <a:pt x="1743547" y="112329"/>
                  <a:pt x="1738879" y="119546"/>
                  <a:pt x="1732664" y="124641"/>
                </a:cubicBezTo>
                <a:cubicBezTo>
                  <a:pt x="1726448" y="129737"/>
                  <a:pt x="1718598" y="132285"/>
                  <a:pt x="1709114" y="132285"/>
                </a:cubicBezTo>
                <a:cubicBezTo>
                  <a:pt x="1696624" y="132285"/>
                  <a:pt x="1686816" y="127808"/>
                  <a:pt x="1679688" y="118853"/>
                </a:cubicBezTo>
                <a:cubicBezTo>
                  <a:pt x="1671146" y="108073"/>
                  <a:pt x="1666874" y="90517"/>
                  <a:pt x="1666874" y="66187"/>
                </a:cubicBezTo>
                <a:cubicBezTo>
                  <a:pt x="1666874" y="50870"/>
                  <a:pt x="1668450" y="38543"/>
                  <a:pt x="1671602" y="29205"/>
                </a:cubicBezTo>
                <a:cubicBezTo>
                  <a:pt x="1674754" y="19868"/>
                  <a:pt x="1679437" y="12666"/>
                  <a:pt x="1685652" y="7600"/>
                </a:cubicBezTo>
                <a:cubicBezTo>
                  <a:pt x="1691868" y="2533"/>
                  <a:pt x="1699688" y="0"/>
                  <a:pt x="1709114" y="0"/>
                </a:cubicBezTo>
                <a:cubicBezTo>
                  <a:pt x="1716065" y="0"/>
                  <a:pt x="1722163" y="1399"/>
                  <a:pt x="1727406" y="4198"/>
                </a:cubicBezTo>
                <a:cubicBezTo>
                  <a:pt x="1732649" y="6996"/>
                  <a:pt x="1736979" y="11031"/>
                  <a:pt x="1740396" y="16304"/>
                </a:cubicBezTo>
                <a:cubicBezTo>
                  <a:pt x="1743812" y="21576"/>
                  <a:pt x="1746493" y="27998"/>
                  <a:pt x="1748437" y="35568"/>
                </a:cubicBezTo>
                <a:cubicBezTo>
                  <a:pt x="1750381" y="43138"/>
                  <a:pt x="1751353" y="53344"/>
                  <a:pt x="1751353" y="66187"/>
                </a:cubicBezTo>
                <a:close/>
                <a:moveTo>
                  <a:pt x="1822037" y="0"/>
                </a:moveTo>
                <a:lnTo>
                  <a:pt x="1822037" y="130076"/>
                </a:lnTo>
                <a:lnTo>
                  <a:pt x="1806131" y="130076"/>
                </a:lnTo>
                <a:lnTo>
                  <a:pt x="1806131" y="28719"/>
                </a:lnTo>
                <a:cubicBezTo>
                  <a:pt x="1802302" y="32372"/>
                  <a:pt x="1797280" y="36024"/>
                  <a:pt x="1791065" y="39677"/>
                </a:cubicBezTo>
                <a:cubicBezTo>
                  <a:pt x="1784849" y="43329"/>
                  <a:pt x="1779268" y="46069"/>
                  <a:pt x="1774319" y="47895"/>
                </a:cubicBezTo>
                <a:lnTo>
                  <a:pt x="1774319" y="32519"/>
                </a:lnTo>
                <a:cubicBezTo>
                  <a:pt x="1783215" y="28336"/>
                  <a:pt x="1790991" y="23270"/>
                  <a:pt x="1797648" y="17320"/>
                </a:cubicBezTo>
                <a:cubicBezTo>
                  <a:pt x="1804305" y="11370"/>
                  <a:pt x="1809018" y="5597"/>
                  <a:pt x="1811787" y="0"/>
                </a:cubicBezTo>
                <a:close/>
                <a:moveTo>
                  <a:pt x="1925505" y="66187"/>
                </a:moveTo>
                <a:cubicBezTo>
                  <a:pt x="1925505" y="44861"/>
                  <a:pt x="1923016" y="30693"/>
                  <a:pt x="1918038" y="23682"/>
                </a:cubicBezTo>
                <a:cubicBezTo>
                  <a:pt x="1913060" y="16672"/>
                  <a:pt x="1906860" y="13167"/>
                  <a:pt x="1899437" y="13167"/>
                </a:cubicBezTo>
                <a:cubicBezTo>
                  <a:pt x="1892132" y="13167"/>
                  <a:pt x="1886300" y="16260"/>
                  <a:pt x="1881940" y="22445"/>
                </a:cubicBezTo>
                <a:cubicBezTo>
                  <a:pt x="1876462" y="30339"/>
                  <a:pt x="1873722" y="44920"/>
                  <a:pt x="1873722" y="66187"/>
                </a:cubicBezTo>
                <a:cubicBezTo>
                  <a:pt x="1873722" y="87454"/>
                  <a:pt x="1876211" y="101607"/>
                  <a:pt x="1881189" y="108647"/>
                </a:cubicBezTo>
                <a:cubicBezTo>
                  <a:pt x="1886167" y="115687"/>
                  <a:pt x="1892309" y="119207"/>
                  <a:pt x="1899614" y="119207"/>
                </a:cubicBezTo>
                <a:cubicBezTo>
                  <a:pt x="1906919" y="119207"/>
                  <a:pt x="1913060" y="115672"/>
                  <a:pt x="1918038" y="108603"/>
                </a:cubicBezTo>
                <a:cubicBezTo>
                  <a:pt x="1923016" y="101534"/>
                  <a:pt x="1925505" y="87395"/>
                  <a:pt x="1925505" y="66187"/>
                </a:cubicBezTo>
                <a:close/>
                <a:moveTo>
                  <a:pt x="1941853" y="66187"/>
                </a:moveTo>
                <a:cubicBezTo>
                  <a:pt x="1941853" y="81386"/>
                  <a:pt x="1940292" y="93654"/>
                  <a:pt x="1937170" y="102992"/>
                </a:cubicBezTo>
                <a:cubicBezTo>
                  <a:pt x="1934047" y="112329"/>
                  <a:pt x="1929379" y="119546"/>
                  <a:pt x="1923163" y="124641"/>
                </a:cubicBezTo>
                <a:cubicBezTo>
                  <a:pt x="1916948" y="129737"/>
                  <a:pt x="1909099" y="132285"/>
                  <a:pt x="1899614" y="132285"/>
                </a:cubicBezTo>
                <a:cubicBezTo>
                  <a:pt x="1887125" y="132285"/>
                  <a:pt x="1877316" y="127808"/>
                  <a:pt x="1870188" y="118853"/>
                </a:cubicBezTo>
                <a:cubicBezTo>
                  <a:pt x="1861646" y="108073"/>
                  <a:pt x="1857375" y="90517"/>
                  <a:pt x="1857375" y="66187"/>
                </a:cubicBezTo>
                <a:cubicBezTo>
                  <a:pt x="1857375" y="50870"/>
                  <a:pt x="1858950" y="38543"/>
                  <a:pt x="1862102" y="29205"/>
                </a:cubicBezTo>
                <a:cubicBezTo>
                  <a:pt x="1865254" y="19868"/>
                  <a:pt x="1869937" y="12666"/>
                  <a:pt x="1876152" y="7600"/>
                </a:cubicBezTo>
                <a:cubicBezTo>
                  <a:pt x="1882368" y="2533"/>
                  <a:pt x="1890188" y="0"/>
                  <a:pt x="1899614" y="0"/>
                </a:cubicBezTo>
                <a:cubicBezTo>
                  <a:pt x="1906565" y="0"/>
                  <a:pt x="1912662" y="1399"/>
                  <a:pt x="1917906" y="4198"/>
                </a:cubicBezTo>
                <a:cubicBezTo>
                  <a:pt x="1923149" y="6996"/>
                  <a:pt x="1927479" y="11031"/>
                  <a:pt x="1930896" y="16304"/>
                </a:cubicBezTo>
                <a:cubicBezTo>
                  <a:pt x="1934312" y="21576"/>
                  <a:pt x="1936993" y="27998"/>
                  <a:pt x="1938937" y="35568"/>
                </a:cubicBezTo>
                <a:cubicBezTo>
                  <a:pt x="1940881" y="43138"/>
                  <a:pt x="1941853" y="53344"/>
                  <a:pt x="1941853" y="66187"/>
                </a:cubicBezTo>
                <a:close/>
                <a:moveTo>
                  <a:pt x="2030280" y="66187"/>
                </a:moveTo>
                <a:cubicBezTo>
                  <a:pt x="2030280" y="44861"/>
                  <a:pt x="2027791" y="30693"/>
                  <a:pt x="2022813" y="23682"/>
                </a:cubicBezTo>
                <a:cubicBezTo>
                  <a:pt x="2017835" y="16672"/>
                  <a:pt x="2011635" y="13167"/>
                  <a:pt x="2004212" y="13167"/>
                </a:cubicBezTo>
                <a:cubicBezTo>
                  <a:pt x="1996907" y="13167"/>
                  <a:pt x="1991075" y="16260"/>
                  <a:pt x="1986715" y="22445"/>
                </a:cubicBezTo>
                <a:cubicBezTo>
                  <a:pt x="1981237" y="30339"/>
                  <a:pt x="1978497" y="44920"/>
                  <a:pt x="1978497" y="66187"/>
                </a:cubicBezTo>
                <a:cubicBezTo>
                  <a:pt x="1978497" y="87454"/>
                  <a:pt x="1980986" y="101607"/>
                  <a:pt x="1985964" y="108647"/>
                </a:cubicBezTo>
                <a:cubicBezTo>
                  <a:pt x="1990942" y="115687"/>
                  <a:pt x="1997084" y="119207"/>
                  <a:pt x="2004389" y="119207"/>
                </a:cubicBezTo>
                <a:cubicBezTo>
                  <a:pt x="2011694" y="119207"/>
                  <a:pt x="2017835" y="115672"/>
                  <a:pt x="2022813" y="108603"/>
                </a:cubicBezTo>
                <a:cubicBezTo>
                  <a:pt x="2027791" y="101534"/>
                  <a:pt x="2030280" y="87395"/>
                  <a:pt x="2030280" y="66187"/>
                </a:cubicBezTo>
                <a:close/>
                <a:moveTo>
                  <a:pt x="2046628" y="66187"/>
                </a:moveTo>
                <a:cubicBezTo>
                  <a:pt x="2046628" y="81386"/>
                  <a:pt x="2045067" y="93654"/>
                  <a:pt x="2041945" y="102992"/>
                </a:cubicBezTo>
                <a:cubicBezTo>
                  <a:pt x="2038822" y="112329"/>
                  <a:pt x="2034154" y="119546"/>
                  <a:pt x="2027938" y="124641"/>
                </a:cubicBezTo>
                <a:cubicBezTo>
                  <a:pt x="2021723" y="129737"/>
                  <a:pt x="2013874" y="132285"/>
                  <a:pt x="2004389" y="132285"/>
                </a:cubicBezTo>
                <a:cubicBezTo>
                  <a:pt x="1991900" y="132285"/>
                  <a:pt x="1982091" y="127808"/>
                  <a:pt x="1974963" y="118853"/>
                </a:cubicBezTo>
                <a:cubicBezTo>
                  <a:pt x="1966421" y="108073"/>
                  <a:pt x="1962149" y="90517"/>
                  <a:pt x="1962149" y="66187"/>
                </a:cubicBezTo>
                <a:cubicBezTo>
                  <a:pt x="1962149" y="50870"/>
                  <a:pt x="1963725" y="38543"/>
                  <a:pt x="1966877" y="29205"/>
                </a:cubicBezTo>
                <a:cubicBezTo>
                  <a:pt x="1970029" y="19868"/>
                  <a:pt x="1974712" y="12666"/>
                  <a:pt x="1980927" y="7600"/>
                </a:cubicBezTo>
                <a:cubicBezTo>
                  <a:pt x="1987143" y="2533"/>
                  <a:pt x="1994963" y="0"/>
                  <a:pt x="2004389" y="0"/>
                </a:cubicBezTo>
                <a:cubicBezTo>
                  <a:pt x="2011340" y="0"/>
                  <a:pt x="2017438" y="1399"/>
                  <a:pt x="2022681" y="4198"/>
                </a:cubicBezTo>
                <a:cubicBezTo>
                  <a:pt x="2027924" y="6996"/>
                  <a:pt x="2032254" y="11031"/>
                  <a:pt x="2035670" y="16304"/>
                </a:cubicBezTo>
                <a:cubicBezTo>
                  <a:pt x="2039088" y="21576"/>
                  <a:pt x="2041768" y="27998"/>
                  <a:pt x="2043712" y="35568"/>
                </a:cubicBezTo>
                <a:cubicBezTo>
                  <a:pt x="2045656" y="43138"/>
                  <a:pt x="2046628" y="53344"/>
                  <a:pt x="2046628" y="66187"/>
                </a:cubicBezTo>
                <a:close/>
                <a:moveTo>
                  <a:pt x="2125530" y="66187"/>
                </a:moveTo>
                <a:cubicBezTo>
                  <a:pt x="2125530" y="44861"/>
                  <a:pt x="2123041" y="30693"/>
                  <a:pt x="2118063" y="23682"/>
                </a:cubicBezTo>
                <a:cubicBezTo>
                  <a:pt x="2113085" y="16672"/>
                  <a:pt x="2106885" y="13167"/>
                  <a:pt x="2099462" y="13167"/>
                </a:cubicBezTo>
                <a:cubicBezTo>
                  <a:pt x="2092157" y="13167"/>
                  <a:pt x="2086325" y="16260"/>
                  <a:pt x="2081965" y="22445"/>
                </a:cubicBezTo>
                <a:cubicBezTo>
                  <a:pt x="2076487" y="30339"/>
                  <a:pt x="2073747" y="44920"/>
                  <a:pt x="2073747" y="66187"/>
                </a:cubicBezTo>
                <a:cubicBezTo>
                  <a:pt x="2073747" y="87454"/>
                  <a:pt x="2076236" y="101607"/>
                  <a:pt x="2081214" y="108647"/>
                </a:cubicBezTo>
                <a:cubicBezTo>
                  <a:pt x="2086192" y="115687"/>
                  <a:pt x="2092334" y="119207"/>
                  <a:pt x="2099638" y="119207"/>
                </a:cubicBezTo>
                <a:cubicBezTo>
                  <a:pt x="2106944" y="119207"/>
                  <a:pt x="2113085" y="115672"/>
                  <a:pt x="2118063" y="108603"/>
                </a:cubicBezTo>
                <a:cubicBezTo>
                  <a:pt x="2123041" y="101534"/>
                  <a:pt x="2125530" y="87395"/>
                  <a:pt x="2125530" y="66187"/>
                </a:cubicBezTo>
                <a:close/>
                <a:moveTo>
                  <a:pt x="2141878" y="66187"/>
                </a:moveTo>
                <a:cubicBezTo>
                  <a:pt x="2141878" y="81386"/>
                  <a:pt x="2140317" y="93654"/>
                  <a:pt x="2137194" y="102992"/>
                </a:cubicBezTo>
                <a:cubicBezTo>
                  <a:pt x="2134072" y="112329"/>
                  <a:pt x="2129403" y="119546"/>
                  <a:pt x="2123188" y="124641"/>
                </a:cubicBezTo>
                <a:cubicBezTo>
                  <a:pt x="2116973" y="129737"/>
                  <a:pt x="2109123" y="132285"/>
                  <a:pt x="2099638" y="132285"/>
                </a:cubicBezTo>
                <a:cubicBezTo>
                  <a:pt x="2087150" y="132285"/>
                  <a:pt x="2077341" y="127808"/>
                  <a:pt x="2070212" y="118853"/>
                </a:cubicBezTo>
                <a:cubicBezTo>
                  <a:pt x="2061670" y="108073"/>
                  <a:pt x="2057399" y="90517"/>
                  <a:pt x="2057399" y="66187"/>
                </a:cubicBezTo>
                <a:cubicBezTo>
                  <a:pt x="2057399" y="50870"/>
                  <a:pt x="2058975" y="38543"/>
                  <a:pt x="2062127" y="29205"/>
                </a:cubicBezTo>
                <a:cubicBezTo>
                  <a:pt x="2065279" y="19868"/>
                  <a:pt x="2069962" y="12666"/>
                  <a:pt x="2076177" y="7600"/>
                </a:cubicBezTo>
                <a:cubicBezTo>
                  <a:pt x="2082392" y="2533"/>
                  <a:pt x="2090213" y="0"/>
                  <a:pt x="2099638" y="0"/>
                </a:cubicBezTo>
                <a:cubicBezTo>
                  <a:pt x="2106590" y="0"/>
                  <a:pt x="2112688" y="1399"/>
                  <a:pt x="2117931" y="4198"/>
                </a:cubicBezTo>
                <a:cubicBezTo>
                  <a:pt x="2123174" y="6996"/>
                  <a:pt x="2127504" y="11031"/>
                  <a:pt x="2130920" y="16304"/>
                </a:cubicBezTo>
                <a:cubicBezTo>
                  <a:pt x="2134338" y="21576"/>
                  <a:pt x="2137018" y="27998"/>
                  <a:pt x="2138962" y="35568"/>
                </a:cubicBezTo>
                <a:cubicBezTo>
                  <a:pt x="2140906" y="43138"/>
                  <a:pt x="2141878" y="53344"/>
                  <a:pt x="2141878" y="66187"/>
                </a:cubicBezTo>
                <a:close/>
                <a:moveTo>
                  <a:pt x="2212562" y="0"/>
                </a:moveTo>
                <a:lnTo>
                  <a:pt x="2212562" y="130076"/>
                </a:lnTo>
                <a:lnTo>
                  <a:pt x="2196656" y="130076"/>
                </a:lnTo>
                <a:lnTo>
                  <a:pt x="2196656" y="28719"/>
                </a:lnTo>
                <a:cubicBezTo>
                  <a:pt x="2192827" y="32372"/>
                  <a:pt x="2187804" y="36024"/>
                  <a:pt x="2181590" y="39677"/>
                </a:cubicBezTo>
                <a:cubicBezTo>
                  <a:pt x="2175374" y="43329"/>
                  <a:pt x="2169792" y="46069"/>
                  <a:pt x="2164844" y="47895"/>
                </a:cubicBezTo>
                <a:lnTo>
                  <a:pt x="2164844" y="32519"/>
                </a:lnTo>
                <a:cubicBezTo>
                  <a:pt x="2173740" y="28336"/>
                  <a:pt x="2181516" y="23270"/>
                  <a:pt x="2188173" y="17320"/>
                </a:cubicBezTo>
                <a:cubicBezTo>
                  <a:pt x="2194830" y="11370"/>
                  <a:pt x="2199543" y="5597"/>
                  <a:pt x="2202312" y="0"/>
                </a:cubicBezTo>
                <a:close/>
                <a:moveTo>
                  <a:pt x="2298287" y="0"/>
                </a:moveTo>
                <a:lnTo>
                  <a:pt x="2298287" y="130076"/>
                </a:lnTo>
                <a:lnTo>
                  <a:pt x="2282381" y="130076"/>
                </a:lnTo>
                <a:lnTo>
                  <a:pt x="2282381" y="28719"/>
                </a:lnTo>
                <a:cubicBezTo>
                  <a:pt x="2278552" y="32372"/>
                  <a:pt x="2273529" y="36024"/>
                  <a:pt x="2267314" y="39677"/>
                </a:cubicBezTo>
                <a:cubicBezTo>
                  <a:pt x="2261099" y="43329"/>
                  <a:pt x="2255517" y="46069"/>
                  <a:pt x="2250569" y="47895"/>
                </a:cubicBezTo>
                <a:lnTo>
                  <a:pt x="2250569" y="32519"/>
                </a:lnTo>
                <a:cubicBezTo>
                  <a:pt x="2259465" y="28336"/>
                  <a:pt x="2267241" y="23270"/>
                  <a:pt x="2273898" y="17320"/>
                </a:cubicBezTo>
                <a:cubicBezTo>
                  <a:pt x="2280554" y="11370"/>
                  <a:pt x="2285267" y="5597"/>
                  <a:pt x="2288036" y="0"/>
                </a:cubicBezTo>
                <a:close/>
                <a:moveTo>
                  <a:pt x="2384012" y="0"/>
                </a:moveTo>
                <a:lnTo>
                  <a:pt x="2384012" y="130076"/>
                </a:lnTo>
                <a:lnTo>
                  <a:pt x="2368106" y="130076"/>
                </a:lnTo>
                <a:lnTo>
                  <a:pt x="2368106" y="28719"/>
                </a:lnTo>
                <a:cubicBezTo>
                  <a:pt x="2364277" y="32372"/>
                  <a:pt x="2359255" y="36024"/>
                  <a:pt x="2353039" y="39677"/>
                </a:cubicBezTo>
                <a:cubicBezTo>
                  <a:pt x="2346824" y="43329"/>
                  <a:pt x="2341242" y="46069"/>
                  <a:pt x="2336294" y="47895"/>
                </a:cubicBezTo>
                <a:lnTo>
                  <a:pt x="2336294" y="32519"/>
                </a:lnTo>
                <a:cubicBezTo>
                  <a:pt x="2345189" y="28336"/>
                  <a:pt x="2352966" y="23270"/>
                  <a:pt x="2359623" y="17320"/>
                </a:cubicBezTo>
                <a:cubicBezTo>
                  <a:pt x="2366279" y="11370"/>
                  <a:pt x="2370992" y="5597"/>
                  <a:pt x="2373761" y="0"/>
                </a:cubicBezTo>
                <a:close/>
                <a:moveTo>
                  <a:pt x="2469737" y="0"/>
                </a:moveTo>
                <a:lnTo>
                  <a:pt x="2469737" y="130076"/>
                </a:lnTo>
                <a:lnTo>
                  <a:pt x="2453831" y="130076"/>
                </a:lnTo>
                <a:lnTo>
                  <a:pt x="2453831" y="28719"/>
                </a:lnTo>
                <a:cubicBezTo>
                  <a:pt x="2450002" y="32372"/>
                  <a:pt x="2444979" y="36024"/>
                  <a:pt x="2438764" y="39677"/>
                </a:cubicBezTo>
                <a:cubicBezTo>
                  <a:pt x="2432549" y="43329"/>
                  <a:pt x="2426967" y="46069"/>
                  <a:pt x="2422019" y="47895"/>
                </a:cubicBezTo>
                <a:lnTo>
                  <a:pt x="2422019" y="32519"/>
                </a:lnTo>
                <a:cubicBezTo>
                  <a:pt x="2430914" y="28336"/>
                  <a:pt x="2438691" y="23270"/>
                  <a:pt x="2445348" y="17320"/>
                </a:cubicBezTo>
                <a:cubicBezTo>
                  <a:pt x="2452004" y="11370"/>
                  <a:pt x="2456717" y="5597"/>
                  <a:pt x="2459486" y="0"/>
                </a:cubicBezTo>
                <a:close/>
                <a:moveTo>
                  <a:pt x="2573205" y="66187"/>
                </a:moveTo>
                <a:cubicBezTo>
                  <a:pt x="2573205" y="44861"/>
                  <a:pt x="2570716" y="30693"/>
                  <a:pt x="2565738" y="23682"/>
                </a:cubicBezTo>
                <a:cubicBezTo>
                  <a:pt x="2560760" y="16672"/>
                  <a:pt x="2554559" y="13167"/>
                  <a:pt x="2547137" y="13167"/>
                </a:cubicBezTo>
                <a:cubicBezTo>
                  <a:pt x="2539832" y="13167"/>
                  <a:pt x="2533999" y="16260"/>
                  <a:pt x="2529640" y="22445"/>
                </a:cubicBezTo>
                <a:cubicBezTo>
                  <a:pt x="2524161" y="30339"/>
                  <a:pt x="2521422" y="44920"/>
                  <a:pt x="2521422" y="66187"/>
                </a:cubicBezTo>
                <a:cubicBezTo>
                  <a:pt x="2521422" y="87454"/>
                  <a:pt x="2523911" y="101607"/>
                  <a:pt x="2528889" y="108647"/>
                </a:cubicBezTo>
                <a:cubicBezTo>
                  <a:pt x="2533867" y="115687"/>
                  <a:pt x="2540008" y="119207"/>
                  <a:pt x="2547313" y="119207"/>
                </a:cubicBezTo>
                <a:cubicBezTo>
                  <a:pt x="2554618" y="119207"/>
                  <a:pt x="2560760" y="115672"/>
                  <a:pt x="2565738" y="108603"/>
                </a:cubicBezTo>
                <a:cubicBezTo>
                  <a:pt x="2570716" y="101534"/>
                  <a:pt x="2573205" y="87395"/>
                  <a:pt x="2573205" y="66187"/>
                </a:cubicBezTo>
                <a:close/>
                <a:moveTo>
                  <a:pt x="2589553" y="66187"/>
                </a:moveTo>
                <a:cubicBezTo>
                  <a:pt x="2589553" y="81386"/>
                  <a:pt x="2587991" y="93654"/>
                  <a:pt x="2584869" y="102992"/>
                </a:cubicBezTo>
                <a:cubicBezTo>
                  <a:pt x="2581747" y="112329"/>
                  <a:pt x="2577078" y="119546"/>
                  <a:pt x="2570863" y="124641"/>
                </a:cubicBezTo>
                <a:cubicBezTo>
                  <a:pt x="2564648" y="129737"/>
                  <a:pt x="2556798" y="132285"/>
                  <a:pt x="2547313" y="132285"/>
                </a:cubicBezTo>
                <a:cubicBezTo>
                  <a:pt x="2534824" y="132285"/>
                  <a:pt x="2525016" y="127808"/>
                  <a:pt x="2517887" y="118853"/>
                </a:cubicBezTo>
                <a:cubicBezTo>
                  <a:pt x="2509345" y="108073"/>
                  <a:pt x="2505074" y="90517"/>
                  <a:pt x="2505074" y="66187"/>
                </a:cubicBezTo>
                <a:cubicBezTo>
                  <a:pt x="2505074" y="50870"/>
                  <a:pt x="2506650" y="38543"/>
                  <a:pt x="2509802" y="29205"/>
                </a:cubicBezTo>
                <a:cubicBezTo>
                  <a:pt x="2512954" y="19868"/>
                  <a:pt x="2517637" y="12666"/>
                  <a:pt x="2523852" y="7600"/>
                </a:cubicBezTo>
                <a:cubicBezTo>
                  <a:pt x="2530067" y="2533"/>
                  <a:pt x="2537888" y="0"/>
                  <a:pt x="2547313" y="0"/>
                </a:cubicBezTo>
                <a:cubicBezTo>
                  <a:pt x="2554265" y="0"/>
                  <a:pt x="2560362" y="1399"/>
                  <a:pt x="2565605" y="4198"/>
                </a:cubicBezTo>
                <a:cubicBezTo>
                  <a:pt x="2570848" y="6996"/>
                  <a:pt x="2575178" y="11031"/>
                  <a:pt x="2578595" y="16304"/>
                </a:cubicBezTo>
                <a:cubicBezTo>
                  <a:pt x="2582012" y="21576"/>
                  <a:pt x="2584692" y="27998"/>
                  <a:pt x="2586637" y="35568"/>
                </a:cubicBezTo>
                <a:cubicBezTo>
                  <a:pt x="2588581" y="43138"/>
                  <a:pt x="2589553" y="53344"/>
                  <a:pt x="2589553" y="66187"/>
                </a:cubicBezTo>
                <a:close/>
                <a:moveTo>
                  <a:pt x="2669762" y="0"/>
                </a:moveTo>
                <a:lnTo>
                  <a:pt x="2669762" y="130076"/>
                </a:lnTo>
                <a:lnTo>
                  <a:pt x="2653856" y="130076"/>
                </a:lnTo>
                <a:lnTo>
                  <a:pt x="2653856" y="28719"/>
                </a:lnTo>
                <a:cubicBezTo>
                  <a:pt x="2650027" y="32372"/>
                  <a:pt x="2645004" y="36024"/>
                  <a:pt x="2638789" y="39677"/>
                </a:cubicBezTo>
                <a:cubicBezTo>
                  <a:pt x="2632574" y="43329"/>
                  <a:pt x="2626992" y="46069"/>
                  <a:pt x="2622044" y="47895"/>
                </a:cubicBezTo>
                <a:lnTo>
                  <a:pt x="2622044" y="32519"/>
                </a:lnTo>
                <a:cubicBezTo>
                  <a:pt x="2630939" y="28336"/>
                  <a:pt x="2638716" y="23270"/>
                  <a:pt x="2645373" y="17320"/>
                </a:cubicBezTo>
                <a:cubicBezTo>
                  <a:pt x="2652029" y="11370"/>
                  <a:pt x="2656742" y="5597"/>
                  <a:pt x="2659511" y="0"/>
                </a:cubicBezTo>
                <a:close/>
                <a:moveTo>
                  <a:pt x="2773230" y="66187"/>
                </a:moveTo>
                <a:cubicBezTo>
                  <a:pt x="2773230" y="44861"/>
                  <a:pt x="2770741" y="30693"/>
                  <a:pt x="2765763" y="23682"/>
                </a:cubicBezTo>
                <a:cubicBezTo>
                  <a:pt x="2760785" y="16672"/>
                  <a:pt x="2754584" y="13167"/>
                  <a:pt x="2747162" y="13167"/>
                </a:cubicBezTo>
                <a:cubicBezTo>
                  <a:pt x="2739857" y="13167"/>
                  <a:pt x="2734024" y="16260"/>
                  <a:pt x="2729665" y="22445"/>
                </a:cubicBezTo>
                <a:cubicBezTo>
                  <a:pt x="2724186" y="30339"/>
                  <a:pt x="2721447" y="44920"/>
                  <a:pt x="2721447" y="66187"/>
                </a:cubicBezTo>
                <a:cubicBezTo>
                  <a:pt x="2721447" y="87454"/>
                  <a:pt x="2723936" y="101607"/>
                  <a:pt x="2728914" y="108647"/>
                </a:cubicBezTo>
                <a:cubicBezTo>
                  <a:pt x="2733892" y="115687"/>
                  <a:pt x="2740033" y="119207"/>
                  <a:pt x="2747338" y="119207"/>
                </a:cubicBezTo>
                <a:cubicBezTo>
                  <a:pt x="2754643" y="119207"/>
                  <a:pt x="2760785" y="115672"/>
                  <a:pt x="2765763" y="108603"/>
                </a:cubicBezTo>
                <a:cubicBezTo>
                  <a:pt x="2770741" y="101534"/>
                  <a:pt x="2773230" y="87395"/>
                  <a:pt x="2773230" y="66187"/>
                </a:cubicBezTo>
                <a:close/>
                <a:moveTo>
                  <a:pt x="2789578" y="66187"/>
                </a:moveTo>
                <a:cubicBezTo>
                  <a:pt x="2789578" y="81386"/>
                  <a:pt x="2788016" y="93654"/>
                  <a:pt x="2784894" y="102992"/>
                </a:cubicBezTo>
                <a:cubicBezTo>
                  <a:pt x="2781772" y="112329"/>
                  <a:pt x="2777103" y="119546"/>
                  <a:pt x="2770888" y="124641"/>
                </a:cubicBezTo>
                <a:cubicBezTo>
                  <a:pt x="2764673" y="129737"/>
                  <a:pt x="2756823" y="132285"/>
                  <a:pt x="2747338" y="132285"/>
                </a:cubicBezTo>
                <a:cubicBezTo>
                  <a:pt x="2734849" y="132285"/>
                  <a:pt x="2725041" y="127808"/>
                  <a:pt x="2717912" y="118853"/>
                </a:cubicBezTo>
                <a:cubicBezTo>
                  <a:pt x="2709370" y="108073"/>
                  <a:pt x="2705099" y="90517"/>
                  <a:pt x="2705099" y="66187"/>
                </a:cubicBezTo>
                <a:cubicBezTo>
                  <a:pt x="2705099" y="50870"/>
                  <a:pt x="2706675" y="38543"/>
                  <a:pt x="2709827" y="29205"/>
                </a:cubicBezTo>
                <a:cubicBezTo>
                  <a:pt x="2712979" y="19868"/>
                  <a:pt x="2717662" y="12666"/>
                  <a:pt x="2723877" y="7600"/>
                </a:cubicBezTo>
                <a:cubicBezTo>
                  <a:pt x="2730092" y="2533"/>
                  <a:pt x="2737913" y="0"/>
                  <a:pt x="2747338" y="0"/>
                </a:cubicBezTo>
                <a:cubicBezTo>
                  <a:pt x="2754290" y="0"/>
                  <a:pt x="2760387" y="1399"/>
                  <a:pt x="2765630" y="4198"/>
                </a:cubicBezTo>
                <a:cubicBezTo>
                  <a:pt x="2770873" y="6996"/>
                  <a:pt x="2775203" y="11031"/>
                  <a:pt x="2778620" y="16304"/>
                </a:cubicBezTo>
                <a:cubicBezTo>
                  <a:pt x="2782037" y="21576"/>
                  <a:pt x="2784717" y="27998"/>
                  <a:pt x="2786662" y="35568"/>
                </a:cubicBezTo>
                <a:cubicBezTo>
                  <a:pt x="2788606" y="43138"/>
                  <a:pt x="2789578" y="53344"/>
                  <a:pt x="2789578" y="66187"/>
                </a:cubicBezTo>
                <a:close/>
                <a:moveTo>
                  <a:pt x="2860262" y="0"/>
                </a:moveTo>
                <a:lnTo>
                  <a:pt x="2860262" y="130076"/>
                </a:lnTo>
                <a:lnTo>
                  <a:pt x="2844356" y="130076"/>
                </a:lnTo>
                <a:lnTo>
                  <a:pt x="2844356" y="28719"/>
                </a:lnTo>
                <a:cubicBezTo>
                  <a:pt x="2840527" y="32372"/>
                  <a:pt x="2835505" y="36024"/>
                  <a:pt x="2829289" y="39677"/>
                </a:cubicBezTo>
                <a:cubicBezTo>
                  <a:pt x="2823074" y="43329"/>
                  <a:pt x="2817492" y="46069"/>
                  <a:pt x="2812544" y="47895"/>
                </a:cubicBezTo>
                <a:lnTo>
                  <a:pt x="2812544" y="32519"/>
                </a:lnTo>
                <a:cubicBezTo>
                  <a:pt x="2821439" y="28336"/>
                  <a:pt x="2829216" y="23270"/>
                  <a:pt x="2835873" y="17320"/>
                </a:cubicBezTo>
                <a:cubicBezTo>
                  <a:pt x="2842530" y="11370"/>
                  <a:pt x="2847242" y="5597"/>
                  <a:pt x="2850011" y="0"/>
                </a:cubicBezTo>
                <a:close/>
                <a:moveTo>
                  <a:pt x="2973255" y="66187"/>
                </a:moveTo>
                <a:cubicBezTo>
                  <a:pt x="2973255" y="44861"/>
                  <a:pt x="2970766" y="30693"/>
                  <a:pt x="2965788" y="23682"/>
                </a:cubicBezTo>
                <a:cubicBezTo>
                  <a:pt x="2960810" y="16672"/>
                  <a:pt x="2954609" y="13167"/>
                  <a:pt x="2947187" y="13167"/>
                </a:cubicBezTo>
                <a:cubicBezTo>
                  <a:pt x="2939882" y="13167"/>
                  <a:pt x="2934049" y="16260"/>
                  <a:pt x="2929690" y="22445"/>
                </a:cubicBezTo>
                <a:cubicBezTo>
                  <a:pt x="2924211" y="30339"/>
                  <a:pt x="2921472" y="44920"/>
                  <a:pt x="2921472" y="66187"/>
                </a:cubicBezTo>
                <a:cubicBezTo>
                  <a:pt x="2921472" y="87454"/>
                  <a:pt x="2923961" y="101607"/>
                  <a:pt x="2928939" y="108647"/>
                </a:cubicBezTo>
                <a:cubicBezTo>
                  <a:pt x="2933917" y="115687"/>
                  <a:pt x="2940058" y="119207"/>
                  <a:pt x="2947363" y="119207"/>
                </a:cubicBezTo>
                <a:cubicBezTo>
                  <a:pt x="2954668" y="119207"/>
                  <a:pt x="2960810" y="115672"/>
                  <a:pt x="2965788" y="108603"/>
                </a:cubicBezTo>
                <a:cubicBezTo>
                  <a:pt x="2970766" y="101534"/>
                  <a:pt x="2973255" y="87395"/>
                  <a:pt x="2973255" y="66187"/>
                </a:cubicBezTo>
                <a:close/>
                <a:moveTo>
                  <a:pt x="2989603" y="66187"/>
                </a:moveTo>
                <a:cubicBezTo>
                  <a:pt x="2989603" y="81386"/>
                  <a:pt x="2988041" y="93654"/>
                  <a:pt x="2984919" y="102992"/>
                </a:cubicBezTo>
                <a:cubicBezTo>
                  <a:pt x="2981797" y="112329"/>
                  <a:pt x="2977128" y="119546"/>
                  <a:pt x="2970913" y="124641"/>
                </a:cubicBezTo>
                <a:cubicBezTo>
                  <a:pt x="2964698" y="129737"/>
                  <a:pt x="2956848" y="132285"/>
                  <a:pt x="2947363" y="132285"/>
                </a:cubicBezTo>
                <a:cubicBezTo>
                  <a:pt x="2934874" y="132285"/>
                  <a:pt x="2925066" y="127808"/>
                  <a:pt x="2917937" y="118853"/>
                </a:cubicBezTo>
                <a:cubicBezTo>
                  <a:pt x="2909395" y="108073"/>
                  <a:pt x="2905124" y="90517"/>
                  <a:pt x="2905124" y="66187"/>
                </a:cubicBezTo>
                <a:cubicBezTo>
                  <a:pt x="2905124" y="50870"/>
                  <a:pt x="2906700" y="38543"/>
                  <a:pt x="2909852" y="29205"/>
                </a:cubicBezTo>
                <a:cubicBezTo>
                  <a:pt x="2913004" y="19868"/>
                  <a:pt x="2917687" y="12666"/>
                  <a:pt x="2923902" y="7600"/>
                </a:cubicBezTo>
                <a:cubicBezTo>
                  <a:pt x="2930117" y="2533"/>
                  <a:pt x="2937938" y="0"/>
                  <a:pt x="2947363" y="0"/>
                </a:cubicBezTo>
                <a:cubicBezTo>
                  <a:pt x="2954315" y="0"/>
                  <a:pt x="2960412" y="1399"/>
                  <a:pt x="2965655" y="4198"/>
                </a:cubicBezTo>
                <a:cubicBezTo>
                  <a:pt x="2970898" y="6996"/>
                  <a:pt x="2975228" y="11031"/>
                  <a:pt x="2978645" y="16304"/>
                </a:cubicBezTo>
                <a:cubicBezTo>
                  <a:pt x="2982062" y="21576"/>
                  <a:pt x="2984742" y="27998"/>
                  <a:pt x="2986687" y="35568"/>
                </a:cubicBezTo>
                <a:cubicBezTo>
                  <a:pt x="2988631" y="43138"/>
                  <a:pt x="2989603" y="53344"/>
                  <a:pt x="2989603" y="66187"/>
                </a:cubicBezTo>
                <a:close/>
                <a:moveTo>
                  <a:pt x="3068505" y="66187"/>
                </a:moveTo>
                <a:cubicBezTo>
                  <a:pt x="3068505" y="44861"/>
                  <a:pt x="3066016" y="30693"/>
                  <a:pt x="3061038" y="23682"/>
                </a:cubicBezTo>
                <a:cubicBezTo>
                  <a:pt x="3056060" y="16672"/>
                  <a:pt x="3049859" y="13167"/>
                  <a:pt x="3042437" y="13167"/>
                </a:cubicBezTo>
                <a:cubicBezTo>
                  <a:pt x="3035132" y="13167"/>
                  <a:pt x="3029299" y="16260"/>
                  <a:pt x="3024940" y="22445"/>
                </a:cubicBezTo>
                <a:cubicBezTo>
                  <a:pt x="3019461" y="30339"/>
                  <a:pt x="3016722" y="44920"/>
                  <a:pt x="3016722" y="66187"/>
                </a:cubicBezTo>
                <a:cubicBezTo>
                  <a:pt x="3016722" y="87454"/>
                  <a:pt x="3019211" y="101607"/>
                  <a:pt x="3024189" y="108647"/>
                </a:cubicBezTo>
                <a:cubicBezTo>
                  <a:pt x="3029167" y="115687"/>
                  <a:pt x="3035308" y="119207"/>
                  <a:pt x="3042613" y="119207"/>
                </a:cubicBezTo>
                <a:cubicBezTo>
                  <a:pt x="3049918" y="119207"/>
                  <a:pt x="3056060" y="115672"/>
                  <a:pt x="3061038" y="108603"/>
                </a:cubicBezTo>
                <a:cubicBezTo>
                  <a:pt x="3066016" y="101534"/>
                  <a:pt x="3068505" y="87395"/>
                  <a:pt x="3068505" y="66187"/>
                </a:cubicBezTo>
                <a:close/>
                <a:moveTo>
                  <a:pt x="3084853" y="66187"/>
                </a:moveTo>
                <a:cubicBezTo>
                  <a:pt x="3084853" y="81386"/>
                  <a:pt x="3083291" y="93654"/>
                  <a:pt x="3080169" y="102992"/>
                </a:cubicBezTo>
                <a:cubicBezTo>
                  <a:pt x="3077047" y="112329"/>
                  <a:pt x="3072378" y="119546"/>
                  <a:pt x="3066163" y="124641"/>
                </a:cubicBezTo>
                <a:cubicBezTo>
                  <a:pt x="3059948" y="129737"/>
                  <a:pt x="3052098" y="132285"/>
                  <a:pt x="3042613" y="132285"/>
                </a:cubicBezTo>
                <a:cubicBezTo>
                  <a:pt x="3030124" y="132285"/>
                  <a:pt x="3020316" y="127808"/>
                  <a:pt x="3013187" y="118853"/>
                </a:cubicBezTo>
                <a:cubicBezTo>
                  <a:pt x="3004645" y="108073"/>
                  <a:pt x="3000374" y="90517"/>
                  <a:pt x="3000374" y="66187"/>
                </a:cubicBezTo>
                <a:cubicBezTo>
                  <a:pt x="3000374" y="50870"/>
                  <a:pt x="3001950" y="38543"/>
                  <a:pt x="3005102" y="29205"/>
                </a:cubicBezTo>
                <a:cubicBezTo>
                  <a:pt x="3008254" y="19868"/>
                  <a:pt x="3012937" y="12666"/>
                  <a:pt x="3019152" y="7600"/>
                </a:cubicBezTo>
                <a:cubicBezTo>
                  <a:pt x="3025367" y="2533"/>
                  <a:pt x="3033188" y="0"/>
                  <a:pt x="3042613" y="0"/>
                </a:cubicBezTo>
                <a:cubicBezTo>
                  <a:pt x="3049565" y="0"/>
                  <a:pt x="3055662" y="1399"/>
                  <a:pt x="3060905" y="4198"/>
                </a:cubicBezTo>
                <a:cubicBezTo>
                  <a:pt x="3066148" y="6996"/>
                  <a:pt x="3070478" y="11031"/>
                  <a:pt x="3073895" y="16304"/>
                </a:cubicBezTo>
                <a:cubicBezTo>
                  <a:pt x="3077312" y="21576"/>
                  <a:pt x="3079992" y="27998"/>
                  <a:pt x="3081937" y="35568"/>
                </a:cubicBezTo>
                <a:cubicBezTo>
                  <a:pt x="3083881" y="43138"/>
                  <a:pt x="3084853" y="53344"/>
                  <a:pt x="3084853" y="66187"/>
                </a:cubicBezTo>
                <a:close/>
                <a:moveTo>
                  <a:pt x="3163755" y="66187"/>
                </a:moveTo>
                <a:cubicBezTo>
                  <a:pt x="3163755" y="44861"/>
                  <a:pt x="3161266" y="30693"/>
                  <a:pt x="3156288" y="23682"/>
                </a:cubicBezTo>
                <a:cubicBezTo>
                  <a:pt x="3151310" y="16672"/>
                  <a:pt x="3145109" y="13167"/>
                  <a:pt x="3137687" y="13167"/>
                </a:cubicBezTo>
                <a:cubicBezTo>
                  <a:pt x="3130382" y="13167"/>
                  <a:pt x="3124550" y="16260"/>
                  <a:pt x="3120190" y="22445"/>
                </a:cubicBezTo>
                <a:cubicBezTo>
                  <a:pt x="3114711" y="30339"/>
                  <a:pt x="3111972" y="44920"/>
                  <a:pt x="3111972" y="66187"/>
                </a:cubicBezTo>
                <a:cubicBezTo>
                  <a:pt x="3111972" y="87454"/>
                  <a:pt x="3114461" y="101607"/>
                  <a:pt x="3119439" y="108647"/>
                </a:cubicBezTo>
                <a:cubicBezTo>
                  <a:pt x="3124417" y="115687"/>
                  <a:pt x="3130559" y="119207"/>
                  <a:pt x="3137863" y="119207"/>
                </a:cubicBezTo>
                <a:cubicBezTo>
                  <a:pt x="3145168" y="119207"/>
                  <a:pt x="3151310" y="115672"/>
                  <a:pt x="3156288" y="108603"/>
                </a:cubicBezTo>
                <a:cubicBezTo>
                  <a:pt x="3161266" y="101534"/>
                  <a:pt x="3163755" y="87395"/>
                  <a:pt x="3163755" y="66187"/>
                </a:cubicBezTo>
                <a:close/>
                <a:moveTo>
                  <a:pt x="3180103" y="66187"/>
                </a:moveTo>
                <a:cubicBezTo>
                  <a:pt x="3180103" y="81386"/>
                  <a:pt x="3178542" y="93654"/>
                  <a:pt x="3175419" y="102992"/>
                </a:cubicBezTo>
                <a:cubicBezTo>
                  <a:pt x="3172297" y="112329"/>
                  <a:pt x="3167628" y="119546"/>
                  <a:pt x="3161413" y="124641"/>
                </a:cubicBezTo>
                <a:cubicBezTo>
                  <a:pt x="3155198" y="129737"/>
                  <a:pt x="3147348" y="132285"/>
                  <a:pt x="3137863" y="132285"/>
                </a:cubicBezTo>
                <a:cubicBezTo>
                  <a:pt x="3125374" y="132285"/>
                  <a:pt x="3115566" y="127808"/>
                  <a:pt x="3108437" y="118853"/>
                </a:cubicBezTo>
                <a:cubicBezTo>
                  <a:pt x="3099895" y="108073"/>
                  <a:pt x="3095624" y="90517"/>
                  <a:pt x="3095624" y="66187"/>
                </a:cubicBezTo>
                <a:cubicBezTo>
                  <a:pt x="3095624" y="50870"/>
                  <a:pt x="3097200" y="38543"/>
                  <a:pt x="3100352" y="29205"/>
                </a:cubicBezTo>
                <a:cubicBezTo>
                  <a:pt x="3103504" y="19868"/>
                  <a:pt x="3108187" y="12666"/>
                  <a:pt x="3114402" y="7600"/>
                </a:cubicBezTo>
                <a:cubicBezTo>
                  <a:pt x="3120617" y="2533"/>
                  <a:pt x="3128438" y="0"/>
                  <a:pt x="3137863" y="0"/>
                </a:cubicBezTo>
                <a:cubicBezTo>
                  <a:pt x="3144815" y="0"/>
                  <a:pt x="3150912" y="1399"/>
                  <a:pt x="3156155" y="4198"/>
                </a:cubicBezTo>
                <a:cubicBezTo>
                  <a:pt x="3161399" y="6996"/>
                  <a:pt x="3165729" y="11031"/>
                  <a:pt x="3169145" y="16304"/>
                </a:cubicBezTo>
                <a:cubicBezTo>
                  <a:pt x="3172562" y="21576"/>
                  <a:pt x="3175242" y="27998"/>
                  <a:pt x="3177187" y="35568"/>
                </a:cubicBezTo>
                <a:cubicBezTo>
                  <a:pt x="3179131" y="43138"/>
                  <a:pt x="3180103" y="53344"/>
                  <a:pt x="3180103" y="66187"/>
                </a:cubicBezTo>
                <a:close/>
                <a:moveTo>
                  <a:pt x="3260312" y="0"/>
                </a:moveTo>
                <a:lnTo>
                  <a:pt x="3260312" y="130076"/>
                </a:lnTo>
                <a:lnTo>
                  <a:pt x="3244406" y="130076"/>
                </a:lnTo>
                <a:lnTo>
                  <a:pt x="3244406" y="28719"/>
                </a:lnTo>
                <a:cubicBezTo>
                  <a:pt x="3240577" y="32372"/>
                  <a:pt x="3235555" y="36024"/>
                  <a:pt x="3229339" y="39677"/>
                </a:cubicBezTo>
                <a:cubicBezTo>
                  <a:pt x="3223124" y="43329"/>
                  <a:pt x="3217542" y="46069"/>
                  <a:pt x="3212594" y="47895"/>
                </a:cubicBezTo>
                <a:lnTo>
                  <a:pt x="3212594" y="32519"/>
                </a:lnTo>
                <a:cubicBezTo>
                  <a:pt x="3221489" y="28336"/>
                  <a:pt x="3229266" y="23270"/>
                  <a:pt x="3235923" y="17320"/>
                </a:cubicBezTo>
                <a:cubicBezTo>
                  <a:pt x="3242580" y="11370"/>
                  <a:pt x="3247292" y="5597"/>
                  <a:pt x="3250061" y="0"/>
                </a:cubicBezTo>
                <a:close/>
                <a:moveTo>
                  <a:pt x="3346037" y="0"/>
                </a:moveTo>
                <a:lnTo>
                  <a:pt x="3346037" y="130076"/>
                </a:lnTo>
                <a:lnTo>
                  <a:pt x="3330131" y="130076"/>
                </a:lnTo>
                <a:lnTo>
                  <a:pt x="3330131" y="28719"/>
                </a:lnTo>
                <a:cubicBezTo>
                  <a:pt x="3326302" y="32372"/>
                  <a:pt x="3321280" y="36024"/>
                  <a:pt x="3315064" y="39677"/>
                </a:cubicBezTo>
                <a:cubicBezTo>
                  <a:pt x="3308849" y="43329"/>
                  <a:pt x="3303267" y="46069"/>
                  <a:pt x="3298319" y="47895"/>
                </a:cubicBezTo>
                <a:lnTo>
                  <a:pt x="3298319" y="32519"/>
                </a:lnTo>
                <a:cubicBezTo>
                  <a:pt x="3307214" y="28336"/>
                  <a:pt x="3314991" y="23270"/>
                  <a:pt x="3321648" y="17320"/>
                </a:cubicBezTo>
                <a:cubicBezTo>
                  <a:pt x="3328305" y="11370"/>
                  <a:pt x="3333017" y="5597"/>
                  <a:pt x="3335786" y="0"/>
                </a:cubicBezTo>
                <a:close/>
                <a:moveTo>
                  <a:pt x="3449505" y="66187"/>
                </a:moveTo>
                <a:cubicBezTo>
                  <a:pt x="3449505" y="44861"/>
                  <a:pt x="3447016" y="30693"/>
                  <a:pt x="3442038" y="23682"/>
                </a:cubicBezTo>
                <a:cubicBezTo>
                  <a:pt x="3437060" y="16672"/>
                  <a:pt x="3430859" y="13167"/>
                  <a:pt x="3423437" y="13167"/>
                </a:cubicBezTo>
                <a:cubicBezTo>
                  <a:pt x="3416132" y="13167"/>
                  <a:pt x="3410300" y="16260"/>
                  <a:pt x="3405940" y="22445"/>
                </a:cubicBezTo>
                <a:cubicBezTo>
                  <a:pt x="3400461" y="30339"/>
                  <a:pt x="3397722" y="44920"/>
                  <a:pt x="3397722" y="66187"/>
                </a:cubicBezTo>
                <a:cubicBezTo>
                  <a:pt x="3397722" y="87454"/>
                  <a:pt x="3400211" y="101607"/>
                  <a:pt x="3405189" y="108647"/>
                </a:cubicBezTo>
                <a:cubicBezTo>
                  <a:pt x="3410167" y="115687"/>
                  <a:pt x="3416309" y="119207"/>
                  <a:pt x="3423613" y="119207"/>
                </a:cubicBezTo>
                <a:cubicBezTo>
                  <a:pt x="3430918" y="119207"/>
                  <a:pt x="3437060" y="115672"/>
                  <a:pt x="3442038" y="108603"/>
                </a:cubicBezTo>
                <a:cubicBezTo>
                  <a:pt x="3447016" y="101534"/>
                  <a:pt x="3449505" y="87395"/>
                  <a:pt x="3449505" y="66187"/>
                </a:cubicBezTo>
                <a:close/>
                <a:moveTo>
                  <a:pt x="3465853" y="66187"/>
                </a:moveTo>
                <a:cubicBezTo>
                  <a:pt x="3465853" y="81386"/>
                  <a:pt x="3464292" y="93654"/>
                  <a:pt x="3461169" y="102992"/>
                </a:cubicBezTo>
                <a:cubicBezTo>
                  <a:pt x="3458047" y="112329"/>
                  <a:pt x="3453378" y="119546"/>
                  <a:pt x="3447163" y="124641"/>
                </a:cubicBezTo>
                <a:cubicBezTo>
                  <a:pt x="3440948" y="129737"/>
                  <a:pt x="3433098" y="132285"/>
                  <a:pt x="3423613" y="132285"/>
                </a:cubicBezTo>
                <a:cubicBezTo>
                  <a:pt x="3411124" y="132285"/>
                  <a:pt x="3401316" y="127808"/>
                  <a:pt x="3394187" y="118853"/>
                </a:cubicBezTo>
                <a:cubicBezTo>
                  <a:pt x="3385645" y="108073"/>
                  <a:pt x="3381374" y="90517"/>
                  <a:pt x="3381374" y="66187"/>
                </a:cubicBezTo>
                <a:cubicBezTo>
                  <a:pt x="3381374" y="50870"/>
                  <a:pt x="3382950" y="38543"/>
                  <a:pt x="3386102" y="29205"/>
                </a:cubicBezTo>
                <a:cubicBezTo>
                  <a:pt x="3389254" y="19868"/>
                  <a:pt x="3393937" y="12666"/>
                  <a:pt x="3400152" y="7600"/>
                </a:cubicBezTo>
                <a:cubicBezTo>
                  <a:pt x="3406367" y="2533"/>
                  <a:pt x="3414188" y="0"/>
                  <a:pt x="3423613" y="0"/>
                </a:cubicBezTo>
                <a:cubicBezTo>
                  <a:pt x="3430565" y="0"/>
                  <a:pt x="3436662" y="1399"/>
                  <a:pt x="3441905" y="4198"/>
                </a:cubicBezTo>
                <a:cubicBezTo>
                  <a:pt x="3447149" y="6996"/>
                  <a:pt x="3451479" y="11031"/>
                  <a:pt x="3454895" y="16304"/>
                </a:cubicBezTo>
                <a:cubicBezTo>
                  <a:pt x="3458312" y="21576"/>
                  <a:pt x="3460992" y="27998"/>
                  <a:pt x="3462937" y="35568"/>
                </a:cubicBezTo>
                <a:cubicBezTo>
                  <a:pt x="3464881" y="43138"/>
                  <a:pt x="3465853" y="53344"/>
                  <a:pt x="3465853" y="66187"/>
                </a:cubicBezTo>
                <a:close/>
                <a:moveTo>
                  <a:pt x="3536537" y="0"/>
                </a:moveTo>
                <a:lnTo>
                  <a:pt x="3536537" y="130076"/>
                </a:lnTo>
                <a:lnTo>
                  <a:pt x="3520631" y="130076"/>
                </a:lnTo>
                <a:lnTo>
                  <a:pt x="3520631" y="28719"/>
                </a:lnTo>
                <a:cubicBezTo>
                  <a:pt x="3516802" y="32372"/>
                  <a:pt x="3511780" y="36024"/>
                  <a:pt x="3505564" y="39677"/>
                </a:cubicBezTo>
                <a:cubicBezTo>
                  <a:pt x="3499349" y="43329"/>
                  <a:pt x="3493767" y="46069"/>
                  <a:pt x="3488819" y="47895"/>
                </a:cubicBezTo>
                <a:lnTo>
                  <a:pt x="3488819" y="32519"/>
                </a:lnTo>
                <a:cubicBezTo>
                  <a:pt x="3497714" y="28336"/>
                  <a:pt x="3505491" y="23270"/>
                  <a:pt x="3512148" y="17320"/>
                </a:cubicBezTo>
                <a:cubicBezTo>
                  <a:pt x="3518805" y="11370"/>
                  <a:pt x="3523517" y="5597"/>
                  <a:pt x="3526286" y="0"/>
                </a:cubicBezTo>
                <a:close/>
                <a:moveTo>
                  <a:pt x="3649530" y="66187"/>
                </a:moveTo>
                <a:cubicBezTo>
                  <a:pt x="3649530" y="44861"/>
                  <a:pt x="3647041" y="30693"/>
                  <a:pt x="3642063" y="23682"/>
                </a:cubicBezTo>
                <a:cubicBezTo>
                  <a:pt x="3637085" y="16672"/>
                  <a:pt x="3630884" y="13167"/>
                  <a:pt x="3623462" y="13167"/>
                </a:cubicBezTo>
                <a:cubicBezTo>
                  <a:pt x="3616157" y="13167"/>
                  <a:pt x="3610324" y="16260"/>
                  <a:pt x="3605965" y="22445"/>
                </a:cubicBezTo>
                <a:cubicBezTo>
                  <a:pt x="3600486" y="30339"/>
                  <a:pt x="3597747" y="44920"/>
                  <a:pt x="3597747" y="66187"/>
                </a:cubicBezTo>
                <a:cubicBezTo>
                  <a:pt x="3597747" y="87454"/>
                  <a:pt x="3600236" y="101607"/>
                  <a:pt x="3605214" y="108647"/>
                </a:cubicBezTo>
                <a:cubicBezTo>
                  <a:pt x="3610192" y="115687"/>
                  <a:pt x="3616333" y="119207"/>
                  <a:pt x="3623638" y="119207"/>
                </a:cubicBezTo>
                <a:cubicBezTo>
                  <a:pt x="3630943" y="119207"/>
                  <a:pt x="3637085" y="115672"/>
                  <a:pt x="3642063" y="108603"/>
                </a:cubicBezTo>
                <a:cubicBezTo>
                  <a:pt x="3647041" y="101534"/>
                  <a:pt x="3649530" y="87395"/>
                  <a:pt x="3649530" y="66187"/>
                </a:cubicBezTo>
                <a:close/>
                <a:moveTo>
                  <a:pt x="3665878" y="66187"/>
                </a:moveTo>
                <a:cubicBezTo>
                  <a:pt x="3665878" y="81386"/>
                  <a:pt x="3664316" y="93654"/>
                  <a:pt x="3661194" y="102992"/>
                </a:cubicBezTo>
                <a:cubicBezTo>
                  <a:pt x="3658072" y="112329"/>
                  <a:pt x="3653403" y="119546"/>
                  <a:pt x="3647188" y="124641"/>
                </a:cubicBezTo>
                <a:cubicBezTo>
                  <a:pt x="3640973" y="129737"/>
                  <a:pt x="3633123" y="132285"/>
                  <a:pt x="3623638" y="132285"/>
                </a:cubicBezTo>
                <a:cubicBezTo>
                  <a:pt x="3611149" y="132285"/>
                  <a:pt x="3601340" y="127808"/>
                  <a:pt x="3594212" y="118853"/>
                </a:cubicBezTo>
                <a:cubicBezTo>
                  <a:pt x="3585670" y="108073"/>
                  <a:pt x="3581399" y="90517"/>
                  <a:pt x="3581399" y="66187"/>
                </a:cubicBezTo>
                <a:cubicBezTo>
                  <a:pt x="3581399" y="50870"/>
                  <a:pt x="3582975" y="38543"/>
                  <a:pt x="3586127" y="29205"/>
                </a:cubicBezTo>
                <a:cubicBezTo>
                  <a:pt x="3589278" y="19868"/>
                  <a:pt x="3593962" y="12666"/>
                  <a:pt x="3600177" y="7600"/>
                </a:cubicBezTo>
                <a:cubicBezTo>
                  <a:pt x="3606392" y="2533"/>
                  <a:pt x="3614213" y="0"/>
                  <a:pt x="3623638" y="0"/>
                </a:cubicBezTo>
                <a:cubicBezTo>
                  <a:pt x="3630590" y="0"/>
                  <a:pt x="3636687" y="1399"/>
                  <a:pt x="3641930" y="4198"/>
                </a:cubicBezTo>
                <a:cubicBezTo>
                  <a:pt x="3647173" y="6996"/>
                  <a:pt x="3651503" y="11031"/>
                  <a:pt x="3654920" y="16304"/>
                </a:cubicBezTo>
                <a:cubicBezTo>
                  <a:pt x="3658337" y="21576"/>
                  <a:pt x="3661017" y="27998"/>
                  <a:pt x="3662962" y="35568"/>
                </a:cubicBezTo>
                <a:cubicBezTo>
                  <a:pt x="3664906" y="43138"/>
                  <a:pt x="3665878" y="53344"/>
                  <a:pt x="3665878" y="66187"/>
                </a:cubicBezTo>
                <a:close/>
                <a:moveTo>
                  <a:pt x="3736562" y="0"/>
                </a:moveTo>
                <a:lnTo>
                  <a:pt x="3736562" y="130076"/>
                </a:lnTo>
                <a:lnTo>
                  <a:pt x="3720656" y="130076"/>
                </a:lnTo>
                <a:lnTo>
                  <a:pt x="3720656" y="28719"/>
                </a:lnTo>
                <a:cubicBezTo>
                  <a:pt x="3716826" y="32372"/>
                  <a:pt x="3711804" y="36024"/>
                  <a:pt x="3705589" y="39677"/>
                </a:cubicBezTo>
                <a:cubicBezTo>
                  <a:pt x="3699374" y="43329"/>
                  <a:pt x="3693792" y="46069"/>
                  <a:pt x="3688844" y="47895"/>
                </a:cubicBezTo>
                <a:lnTo>
                  <a:pt x="3688844" y="32519"/>
                </a:lnTo>
                <a:cubicBezTo>
                  <a:pt x="3697739" y="28336"/>
                  <a:pt x="3705515" y="23270"/>
                  <a:pt x="3712173" y="17320"/>
                </a:cubicBezTo>
                <a:cubicBezTo>
                  <a:pt x="3718829" y="11370"/>
                  <a:pt x="3723542" y="5597"/>
                  <a:pt x="3726311" y="0"/>
                </a:cubicBezTo>
                <a:close/>
                <a:moveTo>
                  <a:pt x="3822287" y="0"/>
                </a:moveTo>
                <a:lnTo>
                  <a:pt x="3822287" y="130076"/>
                </a:lnTo>
                <a:lnTo>
                  <a:pt x="3806381" y="130076"/>
                </a:lnTo>
                <a:lnTo>
                  <a:pt x="3806381" y="28719"/>
                </a:lnTo>
                <a:cubicBezTo>
                  <a:pt x="3802551" y="32372"/>
                  <a:pt x="3797529" y="36024"/>
                  <a:pt x="3791314" y="39677"/>
                </a:cubicBezTo>
                <a:cubicBezTo>
                  <a:pt x="3785099" y="43329"/>
                  <a:pt x="3779517" y="46069"/>
                  <a:pt x="3774569" y="47895"/>
                </a:cubicBezTo>
                <a:lnTo>
                  <a:pt x="3774569" y="32519"/>
                </a:lnTo>
                <a:cubicBezTo>
                  <a:pt x="3783464" y="28336"/>
                  <a:pt x="3791240" y="23270"/>
                  <a:pt x="3797898" y="17320"/>
                </a:cubicBezTo>
                <a:cubicBezTo>
                  <a:pt x="3804554" y="11370"/>
                  <a:pt x="3809267" y="5597"/>
                  <a:pt x="3812036" y="0"/>
                </a:cubicBezTo>
                <a:close/>
                <a:moveTo>
                  <a:pt x="3925755" y="66187"/>
                </a:moveTo>
                <a:cubicBezTo>
                  <a:pt x="3925755" y="44861"/>
                  <a:pt x="3923266" y="30693"/>
                  <a:pt x="3918288" y="23682"/>
                </a:cubicBezTo>
                <a:cubicBezTo>
                  <a:pt x="3913310" y="16672"/>
                  <a:pt x="3907109" y="13167"/>
                  <a:pt x="3899687" y="13167"/>
                </a:cubicBezTo>
                <a:cubicBezTo>
                  <a:pt x="3892382" y="13167"/>
                  <a:pt x="3886549" y="16260"/>
                  <a:pt x="3882190" y="22445"/>
                </a:cubicBezTo>
                <a:cubicBezTo>
                  <a:pt x="3876711" y="30339"/>
                  <a:pt x="3873972" y="44920"/>
                  <a:pt x="3873972" y="66187"/>
                </a:cubicBezTo>
                <a:cubicBezTo>
                  <a:pt x="3873972" y="87454"/>
                  <a:pt x="3876461" y="101607"/>
                  <a:pt x="3881439" y="108647"/>
                </a:cubicBezTo>
                <a:cubicBezTo>
                  <a:pt x="3886417" y="115687"/>
                  <a:pt x="3892558" y="119207"/>
                  <a:pt x="3899863" y="119207"/>
                </a:cubicBezTo>
                <a:cubicBezTo>
                  <a:pt x="3907168" y="119207"/>
                  <a:pt x="3913310" y="115672"/>
                  <a:pt x="3918288" y="108603"/>
                </a:cubicBezTo>
                <a:cubicBezTo>
                  <a:pt x="3923266" y="101534"/>
                  <a:pt x="3925755" y="87395"/>
                  <a:pt x="3925755" y="66187"/>
                </a:cubicBezTo>
                <a:close/>
                <a:moveTo>
                  <a:pt x="3942103" y="66187"/>
                </a:moveTo>
                <a:cubicBezTo>
                  <a:pt x="3942103" y="81386"/>
                  <a:pt x="3940541" y="93654"/>
                  <a:pt x="3937419" y="102992"/>
                </a:cubicBezTo>
                <a:cubicBezTo>
                  <a:pt x="3934297" y="112329"/>
                  <a:pt x="3929628" y="119546"/>
                  <a:pt x="3923413" y="124641"/>
                </a:cubicBezTo>
                <a:cubicBezTo>
                  <a:pt x="3917198" y="129737"/>
                  <a:pt x="3909348" y="132285"/>
                  <a:pt x="3899863" y="132285"/>
                </a:cubicBezTo>
                <a:cubicBezTo>
                  <a:pt x="3887374" y="132285"/>
                  <a:pt x="3877565" y="127808"/>
                  <a:pt x="3870437" y="118853"/>
                </a:cubicBezTo>
                <a:cubicBezTo>
                  <a:pt x="3861895" y="108073"/>
                  <a:pt x="3857624" y="90517"/>
                  <a:pt x="3857624" y="66187"/>
                </a:cubicBezTo>
                <a:cubicBezTo>
                  <a:pt x="3857624" y="50870"/>
                  <a:pt x="3859200" y="38543"/>
                  <a:pt x="3862352" y="29205"/>
                </a:cubicBezTo>
                <a:cubicBezTo>
                  <a:pt x="3865503" y="19868"/>
                  <a:pt x="3870187" y="12666"/>
                  <a:pt x="3876402" y="7600"/>
                </a:cubicBezTo>
                <a:cubicBezTo>
                  <a:pt x="3882617" y="2533"/>
                  <a:pt x="3890438" y="0"/>
                  <a:pt x="3899863" y="0"/>
                </a:cubicBezTo>
                <a:cubicBezTo>
                  <a:pt x="3906815" y="0"/>
                  <a:pt x="3912912" y="1399"/>
                  <a:pt x="3918155" y="4198"/>
                </a:cubicBezTo>
                <a:cubicBezTo>
                  <a:pt x="3923398" y="6996"/>
                  <a:pt x="3927728" y="11031"/>
                  <a:pt x="3931145" y="16304"/>
                </a:cubicBezTo>
                <a:cubicBezTo>
                  <a:pt x="3934562" y="21576"/>
                  <a:pt x="3937242" y="27998"/>
                  <a:pt x="3939187" y="35568"/>
                </a:cubicBezTo>
                <a:cubicBezTo>
                  <a:pt x="3941131" y="43138"/>
                  <a:pt x="3942103" y="53344"/>
                  <a:pt x="3942103" y="66187"/>
                </a:cubicBezTo>
                <a:close/>
                <a:moveTo>
                  <a:pt x="4022312" y="0"/>
                </a:moveTo>
                <a:lnTo>
                  <a:pt x="4022312" y="130076"/>
                </a:lnTo>
                <a:lnTo>
                  <a:pt x="4006406" y="130076"/>
                </a:lnTo>
                <a:lnTo>
                  <a:pt x="4006406" y="28719"/>
                </a:lnTo>
                <a:cubicBezTo>
                  <a:pt x="4002576" y="32372"/>
                  <a:pt x="3997554" y="36024"/>
                  <a:pt x="3991339" y="39677"/>
                </a:cubicBezTo>
                <a:cubicBezTo>
                  <a:pt x="3985124" y="43329"/>
                  <a:pt x="3979542" y="46069"/>
                  <a:pt x="3974594" y="47895"/>
                </a:cubicBezTo>
                <a:lnTo>
                  <a:pt x="3974594" y="32519"/>
                </a:lnTo>
                <a:cubicBezTo>
                  <a:pt x="3983489" y="28336"/>
                  <a:pt x="3991265" y="23270"/>
                  <a:pt x="3997923" y="17320"/>
                </a:cubicBezTo>
                <a:cubicBezTo>
                  <a:pt x="4004579" y="11370"/>
                  <a:pt x="4009292" y="5597"/>
                  <a:pt x="4012061" y="0"/>
                </a:cubicBezTo>
                <a:close/>
                <a:moveTo>
                  <a:pt x="4125780" y="66187"/>
                </a:moveTo>
                <a:cubicBezTo>
                  <a:pt x="4125780" y="44861"/>
                  <a:pt x="4123291" y="30693"/>
                  <a:pt x="4118313" y="23682"/>
                </a:cubicBezTo>
                <a:cubicBezTo>
                  <a:pt x="4113335" y="16672"/>
                  <a:pt x="4107135" y="13167"/>
                  <a:pt x="4099712" y="13167"/>
                </a:cubicBezTo>
                <a:cubicBezTo>
                  <a:pt x="4092407" y="13167"/>
                  <a:pt x="4086574" y="16260"/>
                  <a:pt x="4082215" y="22445"/>
                </a:cubicBezTo>
                <a:cubicBezTo>
                  <a:pt x="4076736" y="30339"/>
                  <a:pt x="4073997" y="44920"/>
                  <a:pt x="4073997" y="66187"/>
                </a:cubicBezTo>
                <a:cubicBezTo>
                  <a:pt x="4073997" y="87454"/>
                  <a:pt x="4076486" y="101607"/>
                  <a:pt x="4081464" y="108647"/>
                </a:cubicBezTo>
                <a:cubicBezTo>
                  <a:pt x="4086442" y="115687"/>
                  <a:pt x="4092583" y="119207"/>
                  <a:pt x="4099889" y="119207"/>
                </a:cubicBezTo>
                <a:cubicBezTo>
                  <a:pt x="4107194" y="119207"/>
                  <a:pt x="4113335" y="115672"/>
                  <a:pt x="4118313" y="108603"/>
                </a:cubicBezTo>
                <a:cubicBezTo>
                  <a:pt x="4123291" y="101534"/>
                  <a:pt x="4125780" y="87395"/>
                  <a:pt x="4125780" y="66187"/>
                </a:cubicBezTo>
                <a:close/>
                <a:moveTo>
                  <a:pt x="4142128" y="66187"/>
                </a:moveTo>
                <a:cubicBezTo>
                  <a:pt x="4142128" y="81386"/>
                  <a:pt x="4140567" y="93654"/>
                  <a:pt x="4137445" y="102992"/>
                </a:cubicBezTo>
                <a:cubicBezTo>
                  <a:pt x="4134322" y="112329"/>
                  <a:pt x="4129654" y="119546"/>
                  <a:pt x="4123438" y="124641"/>
                </a:cubicBezTo>
                <a:cubicBezTo>
                  <a:pt x="4117223" y="129737"/>
                  <a:pt x="4109373" y="132285"/>
                  <a:pt x="4099889" y="132285"/>
                </a:cubicBezTo>
                <a:cubicBezTo>
                  <a:pt x="4087399" y="132285"/>
                  <a:pt x="4077591" y="127808"/>
                  <a:pt x="4070462" y="118853"/>
                </a:cubicBezTo>
                <a:cubicBezTo>
                  <a:pt x="4061920" y="108073"/>
                  <a:pt x="4057649" y="90517"/>
                  <a:pt x="4057649" y="66187"/>
                </a:cubicBezTo>
                <a:cubicBezTo>
                  <a:pt x="4057649" y="50870"/>
                  <a:pt x="4059225" y="38543"/>
                  <a:pt x="4062377" y="29205"/>
                </a:cubicBezTo>
                <a:cubicBezTo>
                  <a:pt x="4065529" y="19868"/>
                  <a:pt x="4070212" y="12666"/>
                  <a:pt x="4076427" y="7600"/>
                </a:cubicBezTo>
                <a:cubicBezTo>
                  <a:pt x="4082642" y="2533"/>
                  <a:pt x="4090463" y="0"/>
                  <a:pt x="4099889" y="0"/>
                </a:cubicBezTo>
                <a:cubicBezTo>
                  <a:pt x="4106840" y="0"/>
                  <a:pt x="4112938" y="1399"/>
                  <a:pt x="4118181" y="4198"/>
                </a:cubicBezTo>
                <a:cubicBezTo>
                  <a:pt x="4123424" y="6996"/>
                  <a:pt x="4127754" y="11031"/>
                  <a:pt x="4131171" y="16304"/>
                </a:cubicBezTo>
                <a:cubicBezTo>
                  <a:pt x="4134588" y="21576"/>
                  <a:pt x="4137268" y="27998"/>
                  <a:pt x="4139212" y="35568"/>
                </a:cubicBezTo>
                <a:cubicBezTo>
                  <a:pt x="4141156" y="43138"/>
                  <a:pt x="4142128" y="53344"/>
                  <a:pt x="4142128" y="66187"/>
                </a:cubicBezTo>
                <a:close/>
                <a:moveTo>
                  <a:pt x="4221030" y="66187"/>
                </a:moveTo>
                <a:cubicBezTo>
                  <a:pt x="4221030" y="44861"/>
                  <a:pt x="4218541" y="30693"/>
                  <a:pt x="4213563" y="23682"/>
                </a:cubicBezTo>
                <a:cubicBezTo>
                  <a:pt x="4208585" y="16672"/>
                  <a:pt x="4202385" y="13167"/>
                  <a:pt x="4194962" y="13167"/>
                </a:cubicBezTo>
                <a:cubicBezTo>
                  <a:pt x="4187657" y="13167"/>
                  <a:pt x="4181825" y="16260"/>
                  <a:pt x="4177465" y="22445"/>
                </a:cubicBezTo>
                <a:cubicBezTo>
                  <a:pt x="4171987" y="30339"/>
                  <a:pt x="4169247" y="44920"/>
                  <a:pt x="4169247" y="66187"/>
                </a:cubicBezTo>
                <a:cubicBezTo>
                  <a:pt x="4169247" y="87454"/>
                  <a:pt x="4171736" y="101607"/>
                  <a:pt x="4176714" y="108647"/>
                </a:cubicBezTo>
                <a:cubicBezTo>
                  <a:pt x="4181692" y="115687"/>
                  <a:pt x="4187834" y="119207"/>
                  <a:pt x="4195139" y="119207"/>
                </a:cubicBezTo>
                <a:cubicBezTo>
                  <a:pt x="4202444" y="119207"/>
                  <a:pt x="4208585" y="115672"/>
                  <a:pt x="4213563" y="108603"/>
                </a:cubicBezTo>
                <a:cubicBezTo>
                  <a:pt x="4218541" y="101534"/>
                  <a:pt x="4221030" y="87395"/>
                  <a:pt x="4221030" y="66187"/>
                </a:cubicBezTo>
                <a:close/>
                <a:moveTo>
                  <a:pt x="4237378" y="66187"/>
                </a:moveTo>
                <a:cubicBezTo>
                  <a:pt x="4237378" y="81386"/>
                  <a:pt x="4235817" y="93654"/>
                  <a:pt x="4232695" y="102992"/>
                </a:cubicBezTo>
                <a:cubicBezTo>
                  <a:pt x="4229572" y="112329"/>
                  <a:pt x="4224904" y="119546"/>
                  <a:pt x="4218688" y="124641"/>
                </a:cubicBezTo>
                <a:cubicBezTo>
                  <a:pt x="4212473" y="129737"/>
                  <a:pt x="4204623" y="132285"/>
                  <a:pt x="4195139" y="132285"/>
                </a:cubicBezTo>
                <a:cubicBezTo>
                  <a:pt x="4182650" y="132285"/>
                  <a:pt x="4172841" y="127808"/>
                  <a:pt x="4165713" y="118853"/>
                </a:cubicBezTo>
                <a:cubicBezTo>
                  <a:pt x="4157170" y="108073"/>
                  <a:pt x="4152899" y="90517"/>
                  <a:pt x="4152899" y="66187"/>
                </a:cubicBezTo>
                <a:cubicBezTo>
                  <a:pt x="4152899" y="50870"/>
                  <a:pt x="4154475" y="38543"/>
                  <a:pt x="4157627" y="29205"/>
                </a:cubicBezTo>
                <a:cubicBezTo>
                  <a:pt x="4160779" y="19868"/>
                  <a:pt x="4165462" y="12666"/>
                  <a:pt x="4171677" y="7600"/>
                </a:cubicBezTo>
                <a:cubicBezTo>
                  <a:pt x="4177892" y="2533"/>
                  <a:pt x="4185713" y="0"/>
                  <a:pt x="4195139" y="0"/>
                </a:cubicBezTo>
                <a:cubicBezTo>
                  <a:pt x="4202090" y="0"/>
                  <a:pt x="4208188" y="1399"/>
                  <a:pt x="4213431" y="4198"/>
                </a:cubicBezTo>
                <a:cubicBezTo>
                  <a:pt x="4218674" y="6996"/>
                  <a:pt x="4223004" y="11031"/>
                  <a:pt x="4226421" y="16304"/>
                </a:cubicBezTo>
                <a:cubicBezTo>
                  <a:pt x="4229838" y="21576"/>
                  <a:pt x="4232518" y="27998"/>
                  <a:pt x="4234462" y="35568"/>
                </a:cubicBezTo>
                <a:cubicBezTo>
                  <a:pt x="4236406" y="43138"/>
                  <a:pt x="4237378" y="53344"/>
                  <a:pt x="4237378" y="66187"/>
                </a:cubicBezTo>
                <a:close/>
                <a:moveTo>
                  <a:pt x="4325805" y="66187"/>
                </a:moveTo>
                <a:cubicBezTo>
                  <a:pt x="4325805" y="44861"/>
                  <a:pt x="4323316" y="30693"/>
                  <a:pt x="4318338" y="23682"/>
                </a:cubicBezTo>
                <a:cubicBezTo>
                  <a:pt x="4313360" y="16672"/>
                  <a:pt x="4307160" y="13167"/>
                  <a:pt x="4299737" y="13167"/>
                </a:cubicBezTo>
                <a:cubicBezTo>
                  <a:pt x="4292432" y="13167"/>
                  <a:pt x="4286600" y="16260"/>
                  <a:pt x="4282240" y="22445"/>
                </a:cubicBezTo>
                <a:cubicBezTo>
                  <a:pt x="4276762" y="30339"/>
                  <a:pt x="4274022" y="44920"/>
                  <a:pt x="4274022" y="66187"/>
                </a:cubicBezTo>
                <a:cubicBezTo>
                  <a:pt x="4274022" y="87454"/>
                  <a:pt x="4276511" y="101607"/>
                  <a:pt x="4281489" y="108647"/>
                </a:cubicBezTo>
                <a:cubicBezTo>
                  <a:pt x="4286467" y="115687"/>
                  <a:pt x="4292609" y="119207"/>
                  <a:pt x="4299914" y="119207"/>
                </a:cubicBezTo>
                <a:cubicBezTo>
                  <a:pt x="4307219" y="119207"/>
                  <a:pt x="4313360" y="115672"/>
                  <a:pt x="4318338" y="108603"/>
                </a:cubicBezTo>
                <a:cubicBezTo>
                  <a:pt x="4323316" y="101534"/>
                  <a:pt x="4325805" y="87395"/>
                  <a:pt x="4325805" y="66187"/>
                </a:cubicBezTo>
                <a:close/>
                <a:moveTo>
                  <a:pt x="4342153" y="66187"/>
                </a:moveTo>
                <a:cubicBezTo>
                  <a:pt x="4342153" y="81386"/>
                  <a:pt x="4340591" y="93654"/>
                  <a:pt x="4337470" y="102992"/>
                </a:cubicBezTo>
                <a:cubicBezTo>
                  <a:pt x="4334347" y="112329"/>
                  <a:pt x="4329678" y="119546"/>
                  <a:pt x="4323463" y="124641"/>
                </a:cubicBezTo>
                <a:cubicBezTo>
                  <a:pt x="4317248" y="129737"/>
                  <a:pt x="4309398" y="132285"/>
                  <a:pt x="4299914" y="132285"/>
                </a:cubicBezTo>
                <a:cubicBezTo>
                  <a:pt x="4287425" y="132285"/>
                  <a:pt x="4277616" y="127808"/>
                  <a:pt x="4270488" y="118853"/>
                </a:cubicBezTo>
                <a:cubicBezTo>
                  <a:pt x="4261945" y="108073"/>
                  <a:pt x="4257674" y="90517"/>
                  <a:pt x="4257674" y="66187"/>
                </a:cubicBezTo>
                <a:cubicBezTo>
                  <a:pt x="4257674" y="50870"/>
                  <a:pt x="4259250" y="38543"/>
                  <a:pt x="4262402" y="29205"/>
                </a:cubicBezTo>
                <a:cubicBezTo>
                  <a:pt x="4265554" y="19868"/>
                  <a:pt x="4270237" y="12666"/>
                  <a:pt x="4276452" y="7600"/>
                </a:cubicBezTo>
                <a:cubicBezTo>
                  <a:pt x="4282667" y="2533"/>
                  <a:pt x="4290488" y="0"/>
                  <a:pt x="4299914" y="0"/>
                </a:cubicBezTo>
                <a:cubicBezTo>
                  <a:pt x="4306865" y="0"/>
                  <a:pt x="4312963" y="1399"/>
                  <a:pt x="4318206" y="4198"/>
                </a:cubicBezTo>
                <a:cubicBezTo>
                  <a:pt x="4323449" y="6996"/>
                  <a:pt x="4327779" y="11031"/>
                  <a:pt x="4331196" y="16304"/>
                </a:cubicBezTo>
                <a:cubicBezTo>
                  <a:pt x="4334613" y="21576"/>
                  <a:pt x="4337293" y="27998"/>
                  <a:pt x="4339237" y="35568"/>
                </a:cubicBezTo>
                <a:cubicBezTo>
                  <a:pt x="4341181" y="43138"/>
                  <a:pt x="4342153" y="53344"/>
                  <a:pt x="4342153" y="66187"/>
                </a:cubicBezTo>
                <a:close/>
                <a:moveTo>
                  <a:pt x="4412837" y="0"/>
                </a:moveTo>
                <a:lnTo>
                  <a:pt x="4412837" y="130076"/>
                </a:lnTo>
                <a:lnTo>
                  <a:pt x="4396931" y="130076"/>
                </a:lnTo>
                <a:lnTo>
                  <a:pt x="4396931" y="28719"/>
                </a:lnTo>
                <a:cubicBezTo>
                  <a:pt x="4393102" y="32372"/>
                  <a:pt x="4388079" y="36024"/>
                  <a:pt x="4381865" y="39677"/>
                </a:cubicBezTo>
                <a:cubicBezTo>
                  <a:pt x="4375649" y="43329"/>
                  <a:pt x="4370068" y="46069"/>
                  <a:pt x="4365119" y="47895"/>
                </a:cubicBezTo>
                <a:lnTo>
                  <a:pt x="4365119" y="32519"/>
                </a:lnTo>
                <a:cubicBezTo>
                  <a:pt x="4374014" y="28336"/>
                  <a:pt x="4381791" y="23270"/>
                  <a:pt x="4388448" y="17320"/>
                </a:cubicBezTo>
                <a:cubicBezTo>
                  <a:pt x="4395104" y="11370"/>
                  <a:pt x="4399817" y="5597"/>
                  <a:pt x="4402586" y="0"/>
                </a:cubicBezTo>
                <a:close/>
                <a:moveTo>
                  <a:pt x="4516305" y="66187"/>
                </a:moveTo>
                <a:cubicBezTo>
                  <a:pt x="4516305" y="44861"/>
                  <a:pt x="4513816" y="30693"/>
                  <a:pt x="4508838" y="23682"/>
                </a:cubicBezTo>
                <a:cubicBezTo>
                  <a:pt x="4503860" y="16672"/>
                  <a:pt x="4497659" y="13167"/>
                  <a:pt x="4490237" y="13167"/>
                </a:cubicBezTo>
                <a:cubicBezTo>
                  <a:pt x="4482932" y="13167"/>
                  <a:pt x="4477099" y="16260"/>
                  <a:pt x="4472740" y="22445"/>
                </a:cubicBezTo>
                <a:cubicBezTo>
                  <a:pt x="4467261" y="30339"/>
                  <a:pt x="4464522" y="44920"/>
                  <a:pt x="4464522" y="66187"/>
                </a:cubicBezTo>
                <a:cubicBezTo>
                  <a:pt x="4464522" y="87454"/>
                  <a:pt x="4467011" y="101607"/>
                  <a:pt x="4471989" y="108647"/>
                </a:cubicBezTo>
                <a:cubicBezTo>
                  <a:pt x="4476967" y="115687"/>
                  <a:pt x="4483109" y="119207"/>
                  <a:pt x="4490413" y="119207"/>
                </a:cubicBezTo>
                <a:cubicBezTo>
                  <a:pt x="4497718" y="119207"/>
                  <a:pt x="4503860" y="115672"/>
                  <a:pt x="4508838" y="108603"/>
                </a:cubicBezTo>
                <a:cubicBezTo>
                  <a:pt x="4513816" y="101534"/>
                  <a:pt x="4516305" y="87395"/>
                  <a:pt x="4516305" y="66187"/>
                </a:cubicBezTo>
                <a:close/>
                <a:moveTo>
                  <a:pt x="4532653" y="66187"/>
                </a:moveTo>
                <a:cubicBezTo>
                  <a:pt x="4532653" y="81386"/>
                  <a:pt x="4531091" y="93654"/>
                  <a:pt x="4527970" y="102992"/>
                </a:cubicBezTo>
                <a:cubicBezTo>
                  <a:pt x="4524847" y="112329"/>
                  <a:pt x="4520178" y="119546"/>
                  <a:pt x="4513963" y="124641"/>
                </a:cubicBezTo>
                <a:cubicBezTo>
                  <a:pt x="4507748" y="129737"/>
                  <a:pt x="4499898" y="132285"/>
                  <a:pt x="4490413" y="132285"/>
                </a:cubicBezTo>
                <a:cubicBezTo>
                  <a:pt x="4477924" y="132285"/>
                  <a:pt x="4468116" y="127808"/>
                  <a:pt x="4460987" y="118853"/>
                </a:cubicBezTo>
                <a:cubicBezTo>
                  <a:pt x="4452445" y="108073"/>
                  <a:pt x="4448174" y="90517"/>
                  <a:pt x="4448174" y="66187"/>
                </a:cubicBezTo>
                <a:cubicBezTo>
                  <a:pt x="4448174" y="50870"/>
                  <a:pt x="4449750" y="38543"/>
                  <a:pt x="4452902" y="29205"/>
                </a:cubicBezTo>
                <a:cubicBezTo>
                  <a:pt x="4456054" y="19868"/>
                  <a:pt x="4460737" y="12666"/>
                  <a:pt x="4466952" y="7600"/>
                </a:cubicBezTo>
                <a:cubicBezTo>
                  <a:pt x="4473167" y="2533"/>
                  <a:pt x="4480988" y="0"/>
                  <a:pt x="4490413" y="0"/>
                </a:cubicBezTo>
                <a:cubicBezTo>
                  <a:pt x="4497365" y="0"/>
                  <a:pt x="4503463" y="1399"/>
                  <a:pt x="4508705" y="4198"/>
                </a:cubicBezTo>
                <a:cubicBezTo>
                  <a:pt x="4513948" y="6996"/>
                  <a:pt x="4518279" y="11031"/>
                  <a:pt x="4521696" y="16304"/>
                </a:cubicBezTo>
                <a:cubicBezTo>
                  <a:pt x="4525112" y="21576"/>
                  <a:pt x="4527793" y="27998"/>
                  <a:pt x="4529736" y="35568"/>
                </a:cubicBezTo>
                <a:cubicBezTo>
                  <a:pt x="4531681" y="43138"/>
                  <a:pt x="4532653" y="53344"/>
                  <a:pt x="4532653" y="66187"/>
                </a:cubicBezTo>
                <a:close/>
                <a:moveTo>
                  <a:pt x="4621080" y="66187"/>
                </a:moveTo>
                <a:cubicBezTo>
                  <a:pt x="4621080" y="44861"/>
                  <a:pt x="4618591" y="30693"/>
                  <a:pt x="4613613" y="23682"/>
                </a:cubicBezTo>
                <a:cubicBezTo>
                  <a:pt x="4608635" y="16672"/>
                  <a:pt x="4602434" y="13167"/>
                  <a:pt x="4595012" y="13167"/>
                </a:cubicBezTo>
                <a:cubicBezTo>
                  <a:pt x="4587707" y="13167"/>
                  <a:pt x="4581875" y="16260"/>
                  <a:pt x="4577515" y="22445"/>
                </a:cubicBezTo>
                <a:cubicBezTo>
                  <a:pt x="4572036" y="30339"/>
                  <a:pt x="4569297" y="44920"/>
                  <a:pt x="4569297" y="66187"/>
                </a:cubicBezTo>
                <a:cubicBezTo>
                  <a:pt x="4569297" y="87454"/>
                  <a:pt x="4571786" y="101607"/>
                  <a:pt x="4576764" y="108647"/>
                </a:cubicBezTo>
                <a:cubicBezTo>
                  <a:pt x="4581742" y="115687"/>
                  <a:pt x="4587884" y="119207"/>
                  <a:pt x="4595188" y="119207"/>
                </a:cubicBezTo>
                <a:cubicBezTo>
                  <a:pt x="4602493" y="119207"/>
                  <a:pt x="4608635" y="115672"/>
                  <a:pt x="4613613" y="108603"/>
                </a:cubicBezTo>
                <a:cubicBezTo>
                  <a:pt x="4618591" y="101534"/>
                  <a:pt x="4621080" y="87395"/>
                  <a:pt x="4621080" y="66187"/>
                </a:cubicBezTo>
                <a:close/>
                <a:moveTo>
                  <a:pt x="4637428" y="66187"/>
                </a:moveTo>
                <a:cubicBezTo>
                  <a:pt x="4637428" y="81386"/>
                  <a:pt x="4635867" y="93654"/>
                  <a:pt x="4632745" y="102992"/>
                </a:cubicBezTo>
                <a:cubicBezTo>
                  <a:pt x="4629622" y="112329"/>
                  <a:pt x="4624953" y="119546"/>
                  <a:pt x="4618738" y="124641"/>
                </a:cubicBezTo>
                <a:cubicBezTo>
                  <a:pt x="4612523" y="129737"/>
                  <a:pt x="4604674" y="132285"/>
                  <a:pt x="4595188" y="132285"/>
                </a:cubicBezTo>
                <a:cubicBezTo>
                  <a:pt x="4582699" y="132285"/>
                  <a:pt x="4572891" y="127808"/>
                  <a:pt x="4565762" y="118853"/>
                </a:cubicBezTo>
                <a:cubicBezTo>
                  <a:pt x="4557220" y="108073"/>
                  <a:pt x="4552949" y="90517"/>
                  <a:pt x="4552949" y="66187"/>
                </a:cubicBezTo>
                <a:cubicBezTo>
                  <a:pt x="4552949" y="50870"/>
                  <a:pt x="4554525" y="38543"/>
                  <a:pt x="4557677" y="29205"/>
                </a:cubicBezTo>
                <a:cubicBezTo>
                  <a:pt x="4560829" y="19868"/>
                  <a:pt x="4565512" y="12666"/>
                  <a:pt x="4571727" y="7600"/>
                </a:cubicBezTo>
                <a:cubicBezTo>
                  <a:pt x="4577943" y="2533"/>
                  <a:pt x="4585763" y="0"/>
                  <a:pt x="4595188" y="0"/>
                </a:cubicBezTo>
                <a:cubicBezTo>
                  <a:pt x="4602140" y="0"/>
                  <a:pt x="4608238" y="1399"/>
                  <a:pt x="4613480" y="4198"/>
                </a:cubicBezTo>
                <a:cubicBezTo>
                  <a:pt x="4618723" y="6996"/>
                  <a:pt x="4623054" y="11031"/>
                  <a:pt x="4626471" y="16304"/>
                </a:cubicBezTo>
                <a:cubicBezTo>
                  <a:pt x="4629887" y="21576"/>
                  <a:pt x="4632568" y="27998"/>
                  <a:pt x="4634511" y="35568"/>
                </a:cubicBezTo>
                <a:cubicBezTo>
                  <a:pt x="4636456" y="43138"/>
                  <a:pt x="4637428" y="53344"/>
                  <a:pt x="4637428" y="66187"/>
                </a:cubicBezTo>
                <a:close/>
                <a:moveTo>
                  <a:pt x="4716330" y="66187"/>
                </a:moveTo>
                <a:cubicBezTo>
                  <a:pt x="4716330" y="44861"/>
                  <a:pt x="4713841" y="30693"/>
                  <a:pt x="4708863" y="23682"/>
                </a:cubicBezTo>
                <a:cubicBezTo>
                  <a:pt x="4703885" y="16672"/>
                  <a:pt x="4697684" y="13167"/>
                  <a:pt x="4690262" y="13167"/>
                </a:cubicBezTo>
                <a:cubicBezTo>
                  <a:pt x="4682957" y="13167"/>
                  <a:pt x="4677125" y="16260"/>
                  <a:pt x="4672765" y="22445"/>
                </a:cubicBezTo>
                <a:cubicBezTo>
                  <a:pt x="4667287" y="30339"/>
                  <a:pt x="4664547" y="44920"/>
                  <a:pt x="4664547" y="66187"/>
                </a:cubicBezTo>
                <a:cubicBezTo>
                  <a:pt x="4664547" y="87454"/>
                  <a:pt x="4667036" y="101607"/>
                  <a:pt x="4672014" y="108647"/>
                </a:cubicBezTo>
                <a:cubicBezTo>
                  <a:pt x="4676992" y="115687"/>
                  <a:pt x="4683133" y="119207"/>
                  <a:pt x="4690438" y="119207"/>
                </a:cubicBezTo>
                <a:cubicBezTo>
                  <a:pt x="4697744" y="119207"/>
                  <a:pt x="4703885" y="115672"/>
                  <a:pt x="4708863" y="108603"/>
                </a:cubicBezTo>
                <a:cubicBezTo>
                  <a:pt x="4713841" y="101534"/>
                  <a:pt x="4716330" y="87395"/>
                  <a:pt x="4716330" y="66187"/>
                </a:cubicBezTo>
                <a:close/>
                <a:moveTo>
                  <a:pt x="4732678" y="66187"/>
                </a:moveTo>
                <a:cubicBezTo>
                  <a:pt x="4732678" y="81386"/>
                  <a:pt x="4731117" y="93654"/>
                  <a:pt x="4727994" y="102992"/>
                </a:cubicBezTo>
                <a:cubicBezTo>
                  <a:pt x="4724872" y="112329"/>
                  <a:pt x="4720203" y="119546"/>
                  <a:pt x="4713988" y="124641"/>
                </a:cubicBezTo>
                <a:cubicBezTo>
                  <a:pt x="4707773" y="129737"/>
                  <a:pt x="4699923" y="132285"/>
                  <a:pt x="4690438" y="132285"/>
                </a:cubicBezTo>
                <a:cubicBezTo>
                  <a:pt x="4677949" y="132285"/>
                  <a:pt x="4668140" y="127808"/>
                  <a:pt x="4661012" y="118853"/>
                </a:cubicBezTo>
                <a:cubicBezTo>
                  <a:pt x="4652471" y="108073"/>
                  <a:pt x="4648199" y="90517"/>
                  <a:pt x="4648199" y="66187"/>
                </a:cubicBezTo>
                <a:cubicBezTo>
                  <a:pt x="4648199" y="50870"/>
                  <a:pt x="4649775" y="38543"/>
                  <a:pt x="4652927" y="29205"/>
                </a:cubicBezTo>
                <a:cubicBezTo>
                  <a:pt x="4656078" y="19868"/>
                  <a:pt x="4660762" y="12666"/>
                  <a:pt x="4666977" y="7600"/>
                </a:cubicBezTo>
                <a:cubicBezTo>
                  <a:pt x="4673192" y="2533"/>
                  <a:pt x="4681013" y="0"/>
                  <a:pt x="4690438" y="0"/>
                </a:cubicBezTo>
                <a:cubicBezTo>
                  <a:pt x="4697390" y="0"/>
                  <a:pt x="4703487" y="1399"/>
                  <a:pt x="4708730" y="4198"/>
                </a:cubicBezTo>
                <a:cubicBezTo>
                  <a:pt x="4713973" y="6996"/>
                  <a:pt x="4718303" y="11031"/>
                  <a:pt x="4721720" y="16304"/>
                </a:cubicBezTo>
                <a:cubicBezTo>
                  <a:pt x="4725138" y="21576"/>
                  <a:pt x="4727817" y="27998"/>
                  <a:pt x="4729762" y="35568"/>
                </a:cubicBezTo>
                <a:cubicBezTo>
                  <a:pt x="4731706" y="43138"/>
                  <a:pt x="4732678" y="53344"/>
                  <a:pt x="4732678" y="66187"/>
                </a:cubicBezTo>
                <a:close/>
                <a:moveTo>
                  <a:pt x="4803361" y="0"/>
                </a:moveTo>
                <a:lnTo>
                  <a:pt x="4803361" y="130076"/>
                </a:lnTo>
                <a:lnTo>
                  <a:pt x="4787455" y="130076"/>
                </a:lnTo>
                <a:lnTo>
                  <a:pt x="4787455" y="28719"/>
                </a:lnTo>
                <a:cubicBezTo>
                  <a:pt x="4783626" y="32372"/>
                  <a:pt x="4778604" y="36024"/>
                  <a:pt x="4772389" y="39677"/>
                </a:cubicBezTo>
                <a:cubicBezTo>
                  <a:pt x="4766175" y="43329"/>
                  <a:pt x="4760592" y="46069"/>
                  <a:pt x="4755644" y="47895"/>
                </a:cubicBezTo>
                <a:lnTo>
                  <a:pt x="4755644" y="32519"/>
                </a:lnTo>
                <a:cubicBezTo>
                  <a:pt x="4764540" y="28336"/>
                  <a:pt x="4772316" y="23270"/>
                  <a:pt x="4778972" y="17320"/>
                </a:cubicBezTo>
                <a:cubicBezTo>
                  <a:pt x="4785630" y="11370"/>
                  <a:pt x="4790342" y="5597"/>
                  <a:pt x="4793111" y="0"/>
                </a:cubicBezTo>
                <a:close/>
                <a:moveTo>
                  <a:pt x="4916354" y="66187"/>
                </a:moveTo>
                <a:cubicBezTo>
                  <a:pt x="4916354" y="44861"/>
                  <a:pt x="4913866" y="30693"/>
                  <a:pt x="4908888" y="23682"/>
                </a:cubicBezTo>
                <a:cubicBezTo>
                  <a:pt x="4903910" y="16672"/>
                  <a:pt x="4897709" y="13167"/>
                  <a:pt x="4890286" y="13167"/>
                </a:cubicBezTo>
                <a:cubicBezTo>
                  <a:pt x="4882982" y="13167"/>
                  <a:pt x="4877150" y="16260"/>
                  <a:pt x="4872790" y="22445"/>
                </a:cubicBezTo>
                <a:cubicBezTo>
                  <a:pt x="4867311" y="30339"/>
                  <a:pt x="4864572" y="44920"/>
                  <a:pt x="4864572" y="66187"/>
                </a:cubicBezTo>
                <a:cubicBezTo>
                  <a:pt x="4864572" y="87454"/>
                  <a:pt x="4867060" y="101607"/>
                  <a:pt x="4872039" y="108647"/>
                </a:cubicBezTo>
                <a:cubicBezTo>
                  <a:pt x="4877017" y="115687"/>
                  <a:pt x="4883159" y="119207"/>
                  <a:pt x="4890463" y="119207"/>
                </a:cubicBezTo>
                <a:cubicBezTo>
                  <a:pt x="4897768" y="119207"/>
                  <a:pt x="4903910" y="115672"/>
                  <a:pt x="4908888" y="108603"/>
                </a:cubicBezTo>
                <a:cubicBezTo>
                  <a:pt x="4913866" y="101534"/>
                  <a:pt x="4916354" y="87395"/>
                  <a:pt x="4916354" y="66187"/>
                </a:cubicBezTo>
                <a:close/>
                <a:moveTo>
                  <a:pt x="4932702" y="66187"/>
                </a:moveTo>
                <a:cubicBezTo>
                  <a:pt x="4932702" y="81386"/>
                  <a:pt x="4931141" y="93654"/>
                  <a:pt x="4928019" y="102992"/>
                </a:cubicBezTo>
                <a:cubicBezTo>
                  <a:pt x="4924896" y="112329"/>
                  <a:pt x="4920229" y="119546"/>
                  <a:pt x="4914013" y="124641"/>
                </a:cubicBezTo>
                <a:cubicBezTo>
                  <a:pt x="4907797" y="129737"/>
                  <a:pt x="4899948" y="132285"/>
                  <a:pt x="4890463" y="132285"/>
                </a:cubicBezTo>
                <a:cubicBezTo>
                  <a:pt x="4877974" y="132285"/>
                  <a:pt x="4868165" y="127808"/>
                  <a:pt x="4861037" y="118853"/>
                </a:cubicBezTo>
                <a:cubicBezTo>
                  <a:pt x="4852495" y="108073"/>
                  <a:pt x="4848224" y="90517"/>
                  <a:pt x="4848224" y="66187"/>
                </a:cubicBezTo>
                <a:cubicBezTo>
                  <a:pt x="4848224" y="50870"/>
                  <a:pt x="4849800" y="38543"/>
                  <a:pt x="4852952" y="29205"/>
                </a:cubicBezTo>
                <a:cubicBezTo>
                  <a:pt x="4856103" y="19868"/>
                  <a:pt x="4860786" y="12666"/>
                  <a:pt x="4867002" y="7600"/>
                </a:cubicBezTo>
                <a:cubicBezTo>
                  <a:pt x="4873217" y="2533"/>
                  <a:pt x="4881038" y="0"/>
                  <a:pt x="4890463" y="0"/>
                </a:cubicBezTo>
                <a:cubicBezTo>
                  <a:pt x="4897414" y="0"/>
                  <a:pt x="4903512" y="1399"/>
                  <a:pt x="4908755" y="4198"/>
                </a:cubicBezTo>
                <a:cubicBezTo>
                  <a:pt x="4913998" y="6996"/>
                  <a:pt x="4918328" y="11031"/>
                  <a:pt x="4921745" y="16304"/>
                </a:cubicBezTo>
                <a:cubicBezTo>
                  <a:pt x="4925162" y="21576"/>
                  <a:pt x="4927842" y="27998"/>
                  <a:pt x="4929786" y="35568"/>
                </a:cubicBezTo>
                <a:cubicBezTo>
                  <a:pt x="4931730" y="43138"/>
                  <a:pt x="4932702" y="53344"/>
                  <a:pt x="4932702" y="66187"/>
                </a:cubicBezTo>
                <a:close/>
              </a:path>
            </a:pathLst>
          </a:custGeom>
          <a:gradFill flip="none" rotWithShape="1">
            <a:gsLst>
              <a:gs pos="17000">
                <a:schemeClr val="bg1">
                  <a:lumMod val="50000"/>
                  <a:alpha val="55000"/>
                </a:schemeClr>
              </a:gs>
              <a:gs pos="100000">
                <a:srgbClr val="F2F2F2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39819" y="100938"/>
            <a:ext cx="4465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Постановление № 5/1-пс от 13 ноября 2020 года - О публичных слушаниях по проекту решения Совета городского округа город Салават Республики Башкортостан «О бюджете городского округа город Салават Республики Башкортостан на 2021 год и на плановый период 2022 и 2023 годов»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05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8024" y="242955"/>
            <a:ext cx="1050205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4000" b="1" dirty="0" smtClean="0">
                <a:solidFill>
                  <a:srgbClr val="051B3D"/>
                </a:solidFill>
                <a:latin typeface="Arial" pitchFamily="34" charset="0"/>
                <a:cs typeface="Arial" pitchFamily="34" charset="0"/>
              </a:rPr>
              <a:t>БЮДЖЕТНАЯ СИСТЕМА</a:t>
            </a:r>
            <a:endParaRPr lang="ru-RU" sz="3200" dirty="0">
              <a:solidFill>
                <a:srgbClr val="051B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024" y="958918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rgbClr val="051B3D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rgbClr val="051B3D"/>
              </a:solidFill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751136"/>
              </p:ext>
            </p:extLst>
          </p:nvPr>
        </p:nvGraphicFramePr>
        <p:xfrm>
          <a:off x="2421364" y="1127283"/>
          <a:ext cx="6704782" cy="568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2427519" y="5890116"/>
            <a:ext cx="6769768" cy="45719"/>
          </a:xfrm>
          <a:custGeom>
            <a:avLst/>
            <a:gdLst>
              <a:gd name="connsiteX0" fmla="*/ 0 w 6336631"/>
              <a:gd name="connsiteY0" fmla="*/ 0 h 0"/>
              <a:gd name="connsiteX1" fmla="*/ 6336631 w 63366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36631">
                <a:moveTo>
                  <a:pt x="0" y="0"/>
                </a:moveTo>
                <a:lnTo>
                  <a:pt x="6336631" y="0"/>
                </a:lnTo>
              </a:path>
            </a:pathLst>
          </a:custGeom>
          <a:noFill/>
          <a:ln w="3175">
            <a:solidFill>
              <a:srgbClr val="030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14" y="5232247"/>
            <a:ext cx="823704" cy="6807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377235" y="3667891"/>
            <a:ext cx="34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75000"/>
                  </a:schemeClr>
                </a:solidFill>
              </a:rPr>
              <a:t>МЛН. РУБ.</a:t>
            </a:r>
            <a:endParaRPr lang="ru-RU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1364" y="5938009"/>
            <a:ext cx="112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2021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4992" y="5935835"/>
            <a:ext cx="112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2022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76353" y="5935835"/>
            <a:ext cx="112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2023</a:t>
            </a:r>
            <a:endParaRPr lang="ru-RU" sz="28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728935" y="1297472"/>
            <a:ext cx="2937649" cy="1169551"/>
            <a:chOff x="522993" y="1728379"/>
            <a:chExt cx="1249659" cy="116955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22993" y="1837690"/>
              <a:ext cx="126712" cy="2738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9705" y="1728379"/>
              <a:ext cx="112294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Источники финансирования дефицита бюджета</a:t>
              </a:r>
              <a:endParaRPr lang="ru-RU" sz="1400" dirty="0"/>
            </a:p>
          </p:txBody>
        </p:sp>
      </p:grpSp>
      <p:sp>
        <p:nvSpPr>
          <p:cNvPr id="30" name="Полилиния 29"/>
          <p:cNvSpPr/>
          <p:nvPr/>
        </p:nvSpPr>
        <p:spPr>
          <a:xfrm>
            <a:off x="11732126" y="729455"/>
            <a:ext cx="0" cy="6057900"/>
          </a:xfrm>
          <a:custGeom>
            <a:avLst/>
            <a:gdLst>
              <a:gd name="connsiteX0" fmla="*/ 0 w 0"/>
              <a:gd name="connsiteY0" fmla="*/ 0 h 6057900"/>
              <a:gd name="connsiteX1" fmla="*/ 0 w 0"/>
              <a:gd name="connsiteY1" fmla="*/ 605790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57900">
                <a:moveTo>
                  <a:pt x="0" y="0"/>
                </a:moveTo>
                <a:lnTo>
                  <a:pt x="0" y="6057900"/>
                </a:lnTo>
              </a:path>
            </a:pathLst>
          </a:custGeom>
          <a:noFill/>
          <a:ln w="31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8791548" flipH="1" flipV="1">
            <a:off x="10809633" y="1190743"/>
            <a:ext cx="1197505" cy="1170536"/>
          </a:xfrm>
          <a:custGeom>
            <a:avLst/>
            <a:gdLst>
              <a:gd name="connsiteX0" fmla="*/ 946661 w 2361757"/>
              <a:gd name="connsiteY0" fmla="*/ 915978 h 2308567"/>
              <a:gd name="connsiteX1" fmla="*/ 947785 w 2361757"/>
              <a:gd name="connsiteY1" fmla="*/ 796316 h 2308567"/>
              <a:gd name="connsiteX2" fmla="*/ 833269 w 2361757"/>
              <a:gd name="connsiteY2" fmla="*/ 794165 h 2308567"/>
              <a:gd name="connsiteX3" fmla="*/ 831001 w 2361757"/>
              <a:gd name="connsiteY3" fmla="*/ 914892 h 2308567"/>
              <a:gd name="connsiteX4" fmla="*/ 1729899 w 2361757"/>
              <a:gd name="connsiteY4" fmla="*/ 188813 h 2308567"/>
              <a:gd name="connsiteX5" fmla="*/ 1731023 w 2361757"/>
              <a:gd name="connsiteY5" fmla="*/ 69151 h 2308567"/>
              <a:gd name="connsiteX6" fmla="*/ 1616507 w 2361757"/>
              <a:gd name="connsiteY6" fmla="*/ 67000 h 2308567"/>
              <a:gd name="connsiteX7" fmla="*/ 1614239 w 2361757"/>
              <a:gd name="connsiteY7" fmla="*/ 187727 h 2308567"/>
              <a:gd name="connsiteX8" fmla="*/ 191443 w 2361757"/>
              <a:gd name="connsiteY8" fmla="*/ 1672360 h 2308567"/>
              <a:gd name="connsiteX9" fmla="*/ 192567 w 2361757"/>
              <a:gd name="connsiteY9" fmla="*/ 1552698 h 2308567"/>
              <a:gd name="connsiteX10" fmla="*/ 78051 w 2361757"/>
              <a:gd name="connsiteY10" fmla="*/ 1550547 h 2308567"/>
              <a:gd name="connsiteX11" fmla="*/ 75783 w 2361757"/>
              <a:gd name="connsiteY11" fmla="*/ 1671274 h 2308567"/>
              <a:gd name="connsiteX12" fmla="*/ 944889 w 2361757"/>
              <a:gd name="connsiteY12" fmla="*/ 1104731 h 2308567"/>
              <a:gd name="connsiteX13" fmla="*/ 945940 w 2361757"/>
              <a:gd name="connsiteY13" fmla="*/ 992704 h 2308567"/>
              <a:gd name="connsiteX14" fmla="*/ 829561 w 2361757"/>
              <a:gd name="connsiteY14" fmla="*/ 991609 h 2308567"/>
              <a:gd name="connsiteX15" fmla="*/ 827477 w 2361757"/>
              <a:gd name="connsiteY15" fmla="*/ 1102525 h 2308567"/>
              <a:gd name="connsiteX16" fmla="*/ 1142885 w 2361757"/>
              <a:gd name="connsiteY16" fmla="*/ 917820 h 2308567"/>
              <a:gd name="connsiteX17" fmla="*/ 1145098 w 2361757"/>
              <a:gd name="connsiteY17" fmla="*/ 800021 h 2308567"/>
              <a:gd name="connsiteX18" fmla="*/ 1024504 w 2361757"/>
              <a:gd name="connsiteY18" fmla="*/ 797756 h 2308567"/>
              <a:gd name="connsiteX19" fmla="*/ 1023386 w 2361757"/>
              <a:gd name="connsiteY19" fmla="*/ 916698 h 2308567"/>
              <a:gd name="connsiteX20" fmla="*/ 1728127 w 2361757"/>
              <a:gd name="connsiteY20" fmla="*/ 377565 h 2308567"/>
              <a:gd name="connsiteX21" fmla="*/ 1729179 w 2361757"/>
              <a:gd name="connsiteY21" fmla="*/ 265539 h 2308567"/>
              <a:gd name="connsiteX22" fmla="*/ 1612799 w 2361757"/>
              <a:gd name="connsiteY22" fmla="*/ 264444 h 2308567"/>
              <a:gd name="connsiteX23" fmla="*/ 1610716 w 2361757"/>
              <a:gd name="connsiteY23" fmla="*/ 375360 h 2308567"/>
              <a:gd name="connsiteX24" fmla="*/ 1926124 w 2361757"/>
              <a:gd name="connsiteY24" fmla="*/ 190655 h 2308567"/>
              <a:gd name="connsiteX25" fmla="*/ 1928336 w 2361757"/>
              <a:gd name="connsiteY25" fmla="*/ 72856 h 2308567"/>
              <a:gd name="connsiteX26" fmla="*/ 1807742 w 2361757"/>
              <a:gd name="connsiteY26" fmla="*/ 70591 h 2308567"/>
              <a:gd name="connsiteX27" fmla="*/ 1806624 w 2361757"/>
              <a:gd name="connsiteY27" fmla="*/ 189533 h 2308567"/>
              <a:gd name="connsiteX28" fmla="*/ 189671 w 2361757"/>
              <a:gd name="connsiteY28" fmla="*/ 1861113 h 2308567"/>
              <a:gd name="connsiteX29" fmla="*/ 190723 w 2361757"/>
              <a:gd name="connsiteY29" fmla="*/ 1749086 h 2308567"/>
              <a:gd name="connsiteX30" fmla="*/ 74343 w 2361757"/>
              <a:gd name="connsiteY30" fmla="*/ 1747991 h 2308567"/>
              <a:gd name="connsiteX31" fmla="*/ 72259 w 2361757"/>
              <a:gd name="connsiteY31" fmla="*/ 1858908 h 2308567"/>
              <a:gd name="connsiteX32" fmla="*/ 387668 w 2361757"/>
              <a:gd name="connsiteY32" fmla="*/ 1674202 h 2308567"/>
              <a:gd name="connsiteX33" fmla="*/ 389880 w 2361757"/>
              <a:gd name="connsiteY33" fmla="*/ 1556403 h 2308567"/>
              <a:gd name="connsiteX34" fmla="*/ 269286 w 2361757"/>
              <a:gd name="connsiteY34" fmla="*/ 1554139 h 2308567"/>
              <a:gd name="connsiteX35" fmla="*/ 268168 w 2361757"/>
              <a:gd name="connsiteY35" fmla="*/ 1673081 h 2308567"/>
              <a:gd name="connsiteX36" fmla="*/ 1136723 w 2361757"/>
              <a:gd name="connsiteY36" fmla="*/ 1108333 h 2308567"/>
              <a:gd name="connsiteX37" fmla="*/ 1136772 w 2361757"/>
              <a:gd name="connsiteY37" fmla="*/ 1105730 h 2308567"/>
              <a:gd name="connsiteX38" fmla="*/ 1139356 w 2361757"/>
              <a:gd name="connsiteY38" fmla="*/ 1105779 h 2308567"/>
              <a:gd name="connsiteX39" fmla="*/ 1141445 w 2361757"/>
              <a:gd name="connsiteY39" fmla="*/ 994539 h 2308567"/>
              <a:gd name="connsiteX40" fmla="*/ 1022666 w 2361757"/>
              <a:gd name="connsiteY40" fmla="*/ 993424 h 2308567"/>
              <a:gd name="connsiteX41" fmla="*/ 1021608 w 2361757"/>
              <a:gd name="connsiteY41" fmla="*/ 1106172 h 2308567"/>
              <a:gd name="connsiteX42" fmla="*/ 1919961 w 2361757"/>
              <a:gd name="connsiteY42" fmla="*/ 381168 h 2308567"/>
              <a:gd name="connsiteX43" fmla="*/ 1920010 w 2361757"/>
              <a:gd name="connsiteY43" fmla="*/ 378565 h 2308567"/>
              <a:gd name="connsiteX44" fmla="*/ 1922594 w 2361757"/>
              <a:gd name="connsiteY44" fmla="*/ 378614 h 2308567"/>
              <a:gd name="connsiteX45" fmla="*/ 1924683 w 2361757"/>
              <a:gd name="connsiteY45" fmla="*/ 267374 h 2308567"/>
              <a:gd name="connsiteX46" fmla="*/ 1805904 w 2361757"/>
              <a:gd name="connsiteY46" fmla="*/ 266258 h 2308567"/>
              <a:gd name="connsiteX47" fmla="*/ 1804846 w 2361757"/>
              <a:gd name="connsiteY47" fmla="*/ 379007 h 2308567"/>
              <a:gd name="connsiteX48" fmla="*/ 381505 w 2361757"/>
              <a:gd name="connsiteY48" fmla="*/ 1864715 h 2308567"/>
              <a:gd name="connsiteX49" fmla="*/ 381554 w 2361757"/>
              <a:gd name="connsiteY49" fmla="*/ 1862113 h 2308567"/>
              <a:gd name="connsiteX50" fmla="*/ 384138 w 2361757"/>
              <a:gd name="connsiteY50" fmla="*/ 1862161 h 2308567"/>
              <a:gd name="connsiteX51" fmla="*/ 386227 w 2361757"/>
              <a:gd name="connsiteY51" fmla="*/ 1750921 h 2308567"/>
              <a:gd name="connsiteX52" fmla="*/ 267448 w 2361757"/>
              <a:gd name="connsiteY52" fmla="*/ 1749806 h 2308567"/>
              <a:gd name="connsiteX53" fmla="*/ 266390 w 2361757"/>
              <a:gd name="connsiteY53" fmla="*/ 1862554 h 2308567"/>
              <a:gd name="connsiteX54" fmla="*/ 1290351 w 2361757"/>
              <a:gd name="connsiteY54" fmla="*/ 1271767 h 2308567"/>
              <a:gd name="connsiteX55" fmla="*/ 1292214 w 2361757"/>
              <a:gd name="connsiteY55" fmla="*/ 1170371 h 2308567"/>
              <a:gd name="connsiteX56" fmla="*/ 1200526 w 2361757"/>
              <a:gd name="connsiteY56" fmla="*/ 1169291 h 2308567"/>
              <a:gd name="connsiteX57" fmla="*/ 1200477 w 2361757"/>
              <a:gd name="connsiteY57" fmla="*/ 1171894 h 2308567"/>
              <a:gd name="connsiteX58" fmla="*/ 1197893 w 2361757"/>
              <a:gd name="connsiteY58" fmla="*/ 1171845 h 2308567"/>
              <a:gd name="connsiteX59" fmla="*/ 1196213 w 2361757"/>
              <a:gd name="connsiteY59" fmla="*/ 1271620 h 2308567"/>
              <a:gd name="connsiteX60" fmla="*/ 2073590 w 2361757"/>
              <a:gd name="connsiteY60" fmla="*/ 544602 h 2308567"/>
              <a:gd name="connsiteX61" fmla="*/ 2075452 w 2361757"/>
              <a:gd name="connsiteY61" fmla="*/ 443206 h 2308567"/>
              <a:gd name="connsiteX62" fmla="*/ 1983765 w 2361757"/>
              <a:gd name="connsiteY62" fmla="*/ 442126 h 2308567"/>
              <a:gd name="connsiteX63" fmla="*/ 1983715 w 2361757"/>
              <a:gd name="connsiteY63" fmla="*/ 444729 h 2308567"/>
              <a:gd name="connsiteX64" fmla="*/ 1981131 w 2361757"/>
              <a:gd name="connsiteY64" fmla="*/ 444680 h 2308567"/>
              <a:gd name="connsiteX65" fmla="*/ 1979452 w 2361757"/>
              <a:gd name="connsiteY65" fmla="*/ 544455 h 2308567"/>
              <a:gd name="connsiteX66" fmla="*/ 535134 w 2361757"/>
              <a:gd name="connsiteY66" fmla="*/ 2028149 h 2308567"/>
              <a:gd name="connsiteX67" fmla="*/ 536996 w 2361757"/>
              <a:gd name="connsiteY67" fmla="*/ 1926753 h 2308567"/>
              <a:gd name="connsiteX68" fmla="*/ 445308 w 2361757"/>
              <a:gd name="connsiteY68" fmla="*/ 1925674 h 2308567"/>
              <a:gd name="connsiteX69" fmla="*/ 445259 w 2361757"/>
              <a:gd name="connsiteY69" fmla="*/ 1928276 h 2308567"/>
              <a:gd name="connsiteX70" fmla="*/ 442675 w 2361757"/>
              <a:gd name="connsiteY70" fmla="*/ 1928227 h 2308567"/>
              <a:gd name="connsiteX71" fmla="*/ 440995 w 2361757"/>
              <a:gd name="connsiteY71" fmla="*/ 2028002 h 2308567"/>
              <a:gd name="connsiteX72" fmla="*/ 1500469 w 2361757"/>
              <a:gd name="connsiteY72" fmla="*/ 1486882 h 2308567"/>
              <a:gd name="connsiteX73" fmla="*/ 1503329 w 2361757"/>
              <a:gd name="connsiteY73" fmla="*/ 1334596 h 2308567"/>
              <a:gd name="connsiteX74" fmla="*/ 1351869 w 2361757"/>
              <a:gd name="connsiteY74" fmla="*/ 1334533 h 2308567"/>
              <a:gd name="connsiteX75" fmla="*/ 1349293 w 2361757"/>
              <a:gd name="connsiteY75" fmla="*/ 1484043 h 2308567"/>
              <a:gd name="connsiteX76" fmla="*/ 2283707 w 2361757"/>
              <a:gd name="connsiteY76" fmla="*/ 759717 h 2308567"/>
              <a:gd name="connsiteX77" fmla="*/ 2286568 w 2361757"/>
              <a:gd name="connsiteY77" fmla="*/ 607431 h 2308567"/>
              <a:gd name="connsiteX78" fmla="*/ 2135107 w 2361757"/>
              <a:gd name="connsiteY78" fmla="*/ 607368 h 2308567"/>
              <a:gd name="connsiteX79" fmla="*/ 2132532 w 2361757"/>
              <a:gd name="connsiteY79" fmla="*/ 756878 h 2308567"/>
              <a:gd name="connsiteX80" fmla="*/ 745251 w 2361757"/>
              <a:gd name="connsiteY80" fmla="*/ 2243264 h 2308567"/>
              <a:gd name="connsiteX81" fmla="*/ 748111 w 2361757"/>
              <a:gd name="connsiteY81" fmla="*/ 2090978 h 2308567"/>
              <a:gd name="connsiteX82" fmla="*/ 596651 w 2361757"/>
              <a:gd name="connsiteY82" fmla="*/ 2090915 h 2308567"/>
              <a:gd name="connsiteX83" fmla="*/ 594075 w 2361757"/>
              <a:gd name="connsiteY83" fmla="*/ 2240425 h 2308567"/>
              <a:gd name="connsiteX84" fmla="*/ 808123 w 2361757"/>
              <a:gd name="connsiteY84" fmla="*/ 2308567 h 2308567"/>
              <a:gd name="connsiteX85" fmla="*/ 534073 w 2361757"/>
              <a:gd name="connsiteY85" fmla="*/ 2303420 h 2308567"/>
              <a:gd name="connsiteX86" fmla="*/ 534084 w 2361757"/>
              <a:gd name="connsiteY86" fmla="*/ 2302254 h 2308567"/>
              <a:gd name="connsiteX87" fmla="*/ 530101 w 2361757"/>
              <a:gd name="connsiteY87" fmla="*/ 2302217 h 2308567"/>
              <a:gd name="connsiteX88" fmla="*/ 533982 w 2361757"/>
              <a:gd name="connsiteY88" fmla="*/ 2090889 h 2308567"/>
              <a:gd name="connsiteX89" fmla="*/ 439936 w 2361757"/>
              <a:gd name="connsiteY89" fmla="*/ 2090850 h 2308567"/>
              <a:gd name="connsiteX90" fmla="*/ 436388 w 2361757"/>
              <a:gd name="connsiteY90" fmla="*/ 2301586 h 2308567"/>
              <a:gd name="connsiteX91" fmla="*/ 163581 w 2361757"/>
              <a:gd name="connsiteY91" fmla="*/ 2296463 h 2308567"/>
              <a:gd name="connsiteX92" fmla="*/ 163693 w 2361757"/>
              <a:gd name="connsiteY92" fmla="*/ 2284549 h 2308567"/>
              <a:gd name="connsiteX93" fmla="*/ 163209 w 2361757"/>
              <a:gd name="connsiteY93" fmla="*/ 2284566 h 2308567"/>
              <a:gd name="connsiteX94" fmla="*/ 162635 w 2361757"/>
              <a:gd name="connsiteY94" fmla="*/ 2020908 h 2308567"/>
              <a:gd name="connsiteX95" fmla="*/ 227903 w 2361757"/>
              <a:gd name="connsiteY95" fmla="*/ 2021521 h 2308567"/>
              <a:gd name="connsiteX96" fmla="*/ 229574 w 2361757"/>
              <a:gd name="connsiteY96" fmla="*/ 2233603 h 2308567"/>
              <a:gd name="connsiteX97" fmla="*/ 374526 w 2361757"/>
              <a:gd name="connsiteY97" fmla="*/ 2236325 h 2308567"/>
              <a:gd name="connsiteX98" fmla="*/ 380335 w 2361757"/>
              <a:gd name="connsiteY98" fmla="*/ 1927056 h 2308567"/>
              <a:gd name="connsiteX99" fmla="*/ 71088 w 2361757"/>
              <a:gd name="connsiteY99" fmla="*/ 1921248 h 2308567"/>
              <a:gd name="connsiteX100" fmla="*/ 65195 w 2361757"/>
              <a:gd name="connsiteY100" fmla="*/ 2294615 h 2308567"/>
              <a:gd name="connsiteX101" fmla="*/ 0 w 2361757"/>
              <a:gd name="connsiteY101" fmla="*/ 2293391 h 2308567"/>
              <a:gd name="connsiteX102" fmla="*/ 15178 w 2361757"/>
              <a:gd name="connsiteY102" fmla="*/ 1485267 h 2308567"/>
              <a:gd name="connsiteX103" fmla="*/ 16895 w 2361757"/>
              <a:gd name="connsiteY103" fmla="*/ 1485300 h 2308567"/>
              <a:gd name="connsiteX104" fmla="*/ 16928 w 2361757"/>
              <a:gd name="connsiteY104" fmla="*/ 1483547 h 2308567"/>
              <a:gd name="connsiteX105" fmla="*/ 755932 w 2361757"/>
              <a:gd name="connsiteY105" fmla="*/ 1499033 h 2308567"/>
              <a:gd name="connsiteX106" fmla="*/ 770396 w 2361757"/>
              <a:gd name="connsiteY106" fmla="*/ 728885 h 2308567"/>
              <a:gd name="connsiteX107" fmla="*/ 772113 w 2361757"/>
              <a:gd name="connsiteY107" fmla="*/ 728918 h 2308567"/>
              <a:gd name="connsiteX108" fmla="*/ 772146 w 2361757"/>
              <a:gd name="connsiteY108" fmla="*/ 727165 h 2308567"/>
              <a:gd name="connsiteX109" fmla="*/ 1539708 w 2361757"/>
              <a:gd name="connsiteY109" fmla="*/ 743249 h 2308567"/>
              <a:gd name="connsiteX110" fmla="*/ 1553634 w 2361757"/>
              <a:gd name="connsiteY110" fmla="*/ 1720 h 2308567"/>
              <a:gd name="connsiteX111" fmla="*/ 1555351 w 2361757"/>
              <a:gd name="connsiteY111" fmla="*/ 1753 h 2308567"/>
              <a:gd name="connsiteX112" fmla="*/ 1555384 w 2361757"/>
              <a:gd name="connsiteY112" fmla="*/ 0 h 2308567"/>
              <a:gd name="connsiteX113" fmla="*/ 2361757 w 2361757"/>
              <a:gd name="connsiteY113" fmla="*/ 16898 h 2308567"/>
              <a:gd name="connsiteX114" fmla="*/ 2360500 w 2361757"/>
              <a:gd name="connsiteY114" fmla="*/ 83888 h 2308567"/>
              <a:gd name="connsiteX115" fmla="*/ 1990677 w 2361757"/>
              <a:gd name="connsiteY115" fmla="*/ 74027 h 2308567"/>
              <a:gd name="connsiteX116" fmla="*/ 1984935 w 2361757"/>
              <a:gd name="connsiteY116" fmla="*/ 379785 h 2308567"/>
              <a:gd name="connsiteX117" fmla="*/ 2290735 w 2361757"/>
              <a:gd name="connsiteY117" fmla="*/ 385528 h 2308567"/>
              <a:gd name="connsiteX118" fmla="*/ 2293342 w 2361757"/>
              <a:gd name="connsiteY118" fmla="*/ 246714 h 2308567"/>
              <a:gd name="connsiteX119" fmla="*/ 2079285 w 2361757"/>
              <a:gd name="connsiteY119" fmla="*/ 241006 h 2308567"/>
              <a:gd name="connsiteX120" fmla="*/ 2079898 w 2361757"/>
              <a:gd name="connsiteY120" fmla="*/ 175739 h 2308567"/>
              <a:gd name="connsiteX121" fmla="*/ 2343498 w 2361757"/>
              <a:gd name="connsiteY121" fmla="*/ 181263 h 2308567"/>
              <a:gd name="connsiteX122" fmla="*/ 2343485 w 2361757"/>
              <a:gd name="connsiteY122" fmla="*/ 181496 h 2308567"/>
              <a:gd name="connsiteX123" fmla="*/ 2358663 w 2361757"/>
              <a:gd name="connsiteY123" fmla="*/ 181638 h 2308567"/>
              <a:gd name="connsiteX124" fmla="*/ 2355418 w 2361757"/>
              <a:gd name="connsiteY124" fmla="*/ 446499 h 2308567"/>
              <a:gd name="connsiteX125" fmla="*/ 2137923 w 2361757"/>
              <a:gd name="connsiteY125" fmla="*/ 443940 h 2308567"/>
              <a:gd name="connsiteX126" fmla="*/ 2136187 w 2361757"/>
              <a:gd name="connsiteY126" fmla="*/ 544699 h 2308567"/>
              <a:gd name="connsiteX127" fmla="*/ 2287742 w 2361757"/>
              <a:gd name="connsiteY127" fmla="*/ 544934 h 2308567"/>
              <a:gd name="connsiteX128" fmla="*/ 2287753 w 2361757"/>
              <a:gd name="connsiteY128" fmla="*/ 544328 h 2308567"/>
              <a:gd name="connsiteX129" fmla="*/ 2353569 w 2361757"/>
              <a:gd name="connsiteY129" fmla="*/ 544946 h 2308567"/>
              <a:gd name="connsiteX130" fmla="*/ 2348341 w 2361757"/>
              <a:gd name="connsiteY130" fmla="*/ 823294 h 2308567"/>
              <a:gd name="connsiteX131" fmla="*/ 2346614 w 2361757"/>
              <a:gd name="connsiteY131" fmla="*/ 823261 h 2308567"/>
              <a:gd name="connsiteX132" fmla="*/ 2346580 w 2361757"/>
              <a:gd name="connsiteY132" fmla="*/ 825020 h 2308567"/>
              <a:gd name="connsiteX133" fmla="*/ 2072529 w 2361757"/>
              <a:gd name="connsiteY133" fmla="*/ 819873 h 2308567"/>
              <a:gd name="connsiteX134" fmla="*/ 2072541 w 2361757"/>
              <a:gd name="connsiteY134" fmla="*/ 818707 h 2308567"/>
              <a:gd name="connsiteX135" fmla="*/ 2068557 w 2361757"/>
              <a:gd name="connsiteY135" fmla="*/ 818669 h 2308567"/>
              <a:gd name="connsiteX136" fmla="*/ 2072438 w 2361757"/>
              <a:gd name="connsiteY136" fmla="*/ 607341 h 2308567"/>
              <a:gd name="connsiteX137" fmla="*/ 1978393 w 2361757"/>
              <a:gd name="connsiteY137" fmla="*/ 607303 h 2308567"/>
              <a:gd name="connsiteX138" fmla="*/ 1974844 w 2361757"/>
              <a:gd name="connsiteY138" fmla="*/ 818039 h 2308567"/>
              <a:gd name="connsiteX139" fmla="*/ 1702037 w 2361757"/>
              <a:gd name="connsiteY139" fmla="*/ 812916 h 2308567"/>
              <a:gd name="connsiteX140" fmla="*/ 1702150 w 2361757"/>
              <a:gd name="connsiteY140" fmla="*/ 801001 h 2308567"/>
              <a:gd name="connsiteX141" fmla="*/ 1701665 w 2361757"/>
              <a:gd name="connsiteY141" fmla="*/ 801019 h 2308567"/>
              <a:gd name="connsiteX142" fmla="*/ 1701092 w 2361757"/>
              <a:gd name="connsiteY142" fmla="*/ 537360 h 2308567"/>
              <a:gd name="connsiteX143" fmla="*/ 1766359 w 2361757"/>
              <a:gd name="connsiteY143" fmla="*/ 537974 h 2308567"/>
              <a:gd name="connsiteX144" fmla="*/ 1768030 w 2361757"/>
              <a:gd name="connsiteY144" fmla="*/ 750056 h 2308567"/>
              <a:gd name="connsiteX145" fmla="*/ 1912982 w 2361757"/>
              <a:gd name="connsiteY145" fmla="*/ 752778 h 2308567"/>
              <a:gd name="connsiteX146" fmla="*/ 1918791 w 2361757"/>
              <a:gd name="connsiteY146" fmla="*/ 443509 h 2308567"/>
              <a:gd name="connsiteX147" fmla="*/ 1609545 w 2361757"/>
              <a:gd name="connsiteY147" fmla="*/ 437701 h 2308567"/>
              <a:gd name="connsiteX148" fmla="*/ 1603651 w 2361757"/>
              <a:gd name="connsiteY148" fmla="*/ 811068 h 2308567"/>
              <a:gd name="connsiteX149" fmla="*/ 1577271 w 2361757"/>
              <a:gd name="connsiteY149" fmla="*/ 810573 h 2308567"/>
              <a:gd name="connsiteX150" fmla="*/ 1577262 w 2361757"/>
              <a:gd name="connsiteY150" fmla="*/ 811053 h 2308567"/>
              <a:gd name="connsiteX151" fmla="*/ 1207439 w 2361757"/>
              <a:gd name="connsiteY151" fmla="*/ 801192 h 2308567"/>
              <a:gd name="connsiteX152" fmla="*/ 1201697 w 2361757"/>
              <a:gd name="connsiteY152" fmla="*/ 1106950 h 2308567"/>
              <a:gd name="connsiteX153" fmla="*/ 1507497 w 2361757"/>
              <a:gd name="connsiteY153" fmla="*/ 1112693 h 2308567"/>
              <a:gd name="connsiteX154" fmla="*/ 1510103 w 2361757"/>
              <a:gd name="connsiteY154" fmla="*/ 973879 h 2308567"/>
              <a:gd name="connsiteX155" fmla="*/ 1296046 w 2361757"/>
              <a:gd name="connsiteY155" fmla="*/ 968171 h 2308567"/>
              <a:gd name="connsiteX156" fmla="*/ 1296659 w 2361757"/>
              <a:gd name="connsiteY156" fmla="*/ 902904 h 2308567"/>
              <a:gd name="connsiteX157" fmla="*/ 1560260 w 2361757"/>
              <a:gd name="connsiteY157" fmla="*/ 908428 h 2308567"/>
              <a:gd name="connsiteX158" fmla="*/ 1560247 w 2361757"/>
              <a:gd name="connsiteY158" fmla="*/ 908661 h 2308567"/>
              <a:gd name="connsiteX159" fmla="*/ 1575425 w 2361757"/>
              <a:gd name="connsiteY159" fmla="*/ 908803 h 2308567"/>
              <a:gd name="connsiteX160" fmla="*/ 1572179 w 2361757"/>
              <a:gd name="connsiteY160" fmla="*/ 1173664 h 2308567"/>
              <a:gd name="connsiteX161" fmla="*/ 1354684 w 2361757"/>
              <a:gd name="connsiteY161" fmla="*/ 1171105 h 2308567"/>
              <a:gd name="connsiteX162" fmla="*/ 1352948 w 2361757"/>
              <a:gd name="connsiteY162" fmla="*/ 1271864 h 2308567"/>
              <a:gd name="connsiteX163" fmla="*/ 1504503 w 2361757"/>
              <a:gd name="connsiteY163" fmla="*/ 1272099 h 2308567"/>
              <a:gd name="connsiteX164" fmla="*/ 1504514 w 2361757"/>
              <a:gd name="connsiteY164" fmla="*/ 1271493 h 2308567"/>
              <a:gd name="connsiteX165" fmla="*/ 1570331 w 2361757"/>
              <a:gd name="connsiteY165" fmla="*/ 1272111 h 2308567"/>
              <a:gd name="connsiteX166" fmla="*/ 1565103 w 2361757"/>
              <a:gd name="connsiteY166" fmla="*/ 1550459 h 2308567"/>
              <a:gd name="connsiteX167" fmla="*/ 1563376 w 2361757"/>
              <a:gd name="connsiteY167" fmla="*/ 1550426 h 2308567"/>
              <a:gd name="connsiteX168" fmla="*/ 1563341 w 2361757"/>
              <a:gd name="connsiteY168" fmla="*/ 1552185 h 2308567"/>
              <a:gd name="connsiteX169" fmla="*/ 1289291 w 2361757"/>
              <a:gd name="connsiteY169" fmla="*/ 1547038 h 2308567"/>
              <a:gd name="connsiteX170" fmla="*/ 1289302 w 2361757"/>
              <a:gd name="connsiteY170" fmla="*/ 1545872 h 2308567"/>
              <a:gd name="connsiteX171" fmla="*/ 1285319 w 2361757"/>
              <a:gd name="connsiteY171" fmla="*/ 1545835 h 2308567"/>
              <a:gd name="connsiteX172" fmla="*/ 1289200 w 2361757"/>
              <a:gd name="connsiteY172" fmla="*/ 1334507 h 2308567"/>
              <a:gd name="connsiteX173" fmla="*/ 1195154 w 2361757"/>
              <a:gd name="connsiteY173" fmla="*/ 1334468 h 2308567"/>
              <a:gd name="connsiteX174" fmla="*/ 1191605 w 2361757"/>
              <a:gd name="connsiteY174" fmla="*/ 1545204 h 2308567"/>
              <a:gd name="connsiteX175" fmla="*/ 918799 w 2361757"/>
              <a:gd name="connsiteY175" fmla="*/ 1540081 h 2308567"/>
              <a:gd name="connsiteX176" fmla="*/ 918911 w 2361757"/>
              <a:gd name="connsiteY176" fmla="*/ 1528166 h 2308567"/>
              <a:gd name="connsiteX177" fmla="*/ 918427 w 2361757"/>
              <a:gd name="connsiteY177" fmla="*/ 1528184 h 2308567"/>
              <a:gd name="connsiteX178" fmla="*/ 917853 w 2361757"/>
              <a:gd name="connsiteY178" fmla="*/ 1264525 h 2308567"/>
              <a:gd name="connsiteX179" fmla="*/ 983121 w 2361757"/>
              <a:gd name="connsiteY179" fmla="*/ 1265139 h 2308567"/>
              <a:gd name="connsiteX180" fmla="*/ 984792 w 2361757"/>
              <a:gd name="connsiteY180" fmla="*/ 1477221 h 2308567"/>
              <a:gd name="connsiteX181" fmla="*/ 1129743 w 2361757"/>
              <a:gd name="connsiteY181" fmla="*/ 1479943 h 2308567"/>
              <a:gd name="connsiteX182" fmla="*/ 1135553 w 2361757"/>
              <a:gd name="connsiteY182" fmla="*/ 1170674 h 2308567"/>
              <a:gd name="connsiteX183" fmla="*/ 826306 w 2361757"/>
              <a:gd name="connsiteY183" fmla="*/ 1164866 h 2308567"/>
              <a:gd name="connsiteX184" fmla="*/ 821010 w 2361757"/>
              <a:gd name="connsiteY184" fmla="*/ 1500397 h 2308567"/>
              <a:gd name="connsiteX185" fmla="*/ 823301 w 2361757"/>
              <a:gd name="connsiteY185" fmla="*/ 1500445 h 2308567"/>
              <a:gd name="connsiteX186" fmla="*/ 822044 w 2361757"/>
              <a:gd name="connsiteY186" fmla="*/ 1567435 h 2308567"/>
              <a:gd name="connsiteX187" fmla="*/ 452221 w 2361757"/>
              <a:gd name="connsiteY187" fmla="*/ 1557574 h 2308567"/>
              <a:gd name="connsiteX188" fmla="*/ 446479 w 2361757"/>
              <a:gd name="connsiteY188" fmla="*/ 1863332 h 2308567"/>
              <a:gd name="connsiteX189" fmla="*/ 752279 w 2361757"/>
              <a:gd name="connsiteY189" fmla="*/ 1869075 h 2308567"/>
              <a:gd name="connsiteX190" fmla="*/ 754885 w 2361757"/>
              <a:gd name="connsiteY190" fmla="*/ 1730261 h 2308567"/>
              <a:gd name="connsiteX191" fmla="*/ 540828 w 2361757"/>
              <a:gd name="connsiteY191" fmla="*/ 1724554 h 2308567"/>
              <a:gd name="connsiteX192" fmla="*/ 541442 w 2361757"/>
              <a:gd name="connsiteY192" fmla="*/ 1659286 h 2308567"/>
              <a:gd name="connsiteX193" fmla="*/ 805042 w 2361757"/>
              <a:gd name="connsiteY193" fmla="*/ 1664810 h 2308567"/>
              <a:gd name="connsiteX194" fmla="*/ 805029 w 2361757"/>
              <a:gd name="connsiteY194" fmla="*/ 1665043 h 2308567"/>
              <a:gd name="connsiteX195" fmla="*/ 820207 w 2361757"/>
              <a:gd name="connsiteY195" fmla="*/ 1665185 h 2308567"/>
              <a:gd name="connsiteX196" fmla="*/ 816961 w 2361757"/>
              <a:gd name="connsiteY196" fmla="*/ 1930046 h 2308567"/>
              <a:gd name="connsiteX197" fmla="*/ 599466 w 2361757"/>
              <a:gd name="connsiteY197" fmla="*/ 1927488 h 2308567"/>
              <a:gd name="connsiteX198" fmla="*/ 597730 w 2361757"/>
              <a:gd name="connsiteY198" fmla="*/ 2028246 h 2308567"/>
              <a:gd name="connsiteX199" fmla="*/ 749285 w 2361757"/>
              <a:gd name="connsiteY199" fmla="*/ 2028481 h 2308567"/>
              <a:gd name="connsiteX200" fmla="*/ 749296 w 2361757"/>
              <a:gd name="connsiteY200" fmla="*/ 2027876 h 2308567"/>
              <a:gd name="connsiteX201" fmla="*/ 815113 w 2361757"/>
              <a:gd name="connsiteY201" fmla="*/ 2028494 h 2308567"/>
              <a:gd name="connsiteX202" fmla="*/ 809885 w 2361757"/>
              <a:gd name="connsiteY202" fmla="*/ 2306841 h 2308567"/>
              <a:gd name="connsiteX203" fmla="*/ 808158 w 2361757"/>
              <a:gd name="connsiteY203" fmla="*/ 2306809 h 230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361757" h="2308567">
                <a:moveTo>
                  <a:pt x="946661" y="915978"/>
                </a:moveTo>
                <a:lnTo>
                  <a:pt x="947785" y="796316"/>
                </a:lnTo>
                <a:lnTo>
                  <a:pt x="833269" y="794165"/>
                </a:lnTo>
                <a:lnTo>
                  <a:pt x="831001" y="914892"/>
                </a:lnTo>
                <a:close/>
                <a:moveTo>
                  <a:pt x="1729899" y="188813"/>
                </a:moveTo>
                <a:lnTo>
                  <a:pt x="1731023" y="69151"/>
                </a:lnTo>
                <a:lnTo>
                  <a:pt x="1616507" y="67000"/>
                </a:lnTo>
                <a:lnTo>
                  <a:pt x="1614239" y="187727"/>
                </a:lnTo>
                <a:close/>
                <a:moveTo>
                  <a:pt x="191443" y="1672360"/>
                </a:moveTo>
                <a:lnTo>
                  <a:pt x="192567" y="1552698"/>
                </a:lnTo>
                <a:lnTo>
                  <a:pt x="78051" y="1550547"/>
                </a:lnTo>
                <a:lnTo>
                  <a:pt x="75783" y="1671274"/>
                </a:lnTo>
                <a:close/>
                <a:moveTo>
                  <a:pt x="944889" y="1104731"/>
                </a:moveTo>
                <a:lnTo>
                  <a:pt x="945940" y="992704"/>
                </a:lnTo>
                <a:lnTo>
                  <a:pt x="829561" y="991609"/>
                </a:lnTo>
                <a:lnTo>
                  <a:pt x="827477" y="1102525"/>
                </a:lnTo>
                <a:close/>
                <a:moveTo>
                  <a:pt x="1142885" y="917820"/>
                </a:moveTo>
                <a:lnTo>
                  <a:pt x="1145098" y="800021"/>
                </a:lnTo>
                <a:lnTo>
                  <a:pt x="1024504" y="797756"/>
                </a:lnTo>
                <a:lnTo>
                  <a:pt x="1023386" y="916698"/>
                </a:lnTo>
                <a:close/>
                <a:moveTo>
                  <a:pt x="1728127" y="377565"/>
                </a:moveTo>
                <a:lnTo>
                  <a:pt x="1729179" y="265539"/>
                </a:lnTo>
                <a:lnTo>
                  <a:pt x="1612799" y="264444"/>
                </a:lnTo>
                <a:lnTo>
                  <a:pt x="1610716" y="375360"/>
                </a:lnTo>
                <a:close/>
                <a:moveTo>
                  <a:pt x="1926124" y="190655"/>
                </a:moveTo>
                <a:lnTo>
                  <a:pt x="1928336" y="72856"/>
                </a:lnTo>
                <a:lnTo>
                  <a:pt x="1807742" y="70591"/>
                </a:lnTo>
                <a:lnTo>
                  <a:pt x="1806624" y="189533"/>
                </a:lnTo>
                <a:close/>
                <a:moveTo>
                  <a:pt x="189671" y="1861113"/>
                </a:moveTo>
                <a:lnTo>
                  <a:pt x="190723" y="1749086"/>
                </a:lnTo>
                <a:lnTo>
                  <a:pt x="74343" y="1747991"/>
                </a:lnTo>
                <a:lnTo>
                  <a:pt x="72259" y="1858908"/>
                </a:lnTo>
                <a:close/>
                <a:moveTo>
                  <a:pt x="387668" y="1674202"/>
                </a:moveTo>
                <a:lnTo>
                  <a:pt x="389880" y="1556403"/>
                </a:lnTo>
                <a:lnTo>
                  <a:pt x="269286" y="1554139"/>
                </a:lnTo>
                <a:lnTo>
                  <a:pt x="268168" y="1673081"/>
                </a:lnTo>
                <a:close/>
                <a:moveTo>
                  <a:pt x="1136723" y="1108333"/>
                </a:moveTo>
                <a:lnTo>
                  <a:pt x="1136772" y="1105730"/>
                </a:lnTo>
                <a:lnTo>
                  <a:pt x="1139356" y="1105779"/>
                </a:lnTo>
                <a:lnTo>
                  <a:pt x="1141445" y="994539"/>
                </a:lnTo>
                <a:lnTo>
                  <a:pt x="1022666" y="993424"/>
                </a:lnTo>
                <a:lnTo>
                  <a:pt x="1021608" y="1106172"/>
                </a:lnTo>
                <a:close/>
                <a:moveTo>
                  <a:pt x="1919961" y="381168"/>
                </a:moveTo>
                <a:lnTo>
                  <a:pt x="1920010" y="378565"/>
                </a:lnTo>
                <a:lnTo>
                  <a:pt x="1922594" y="378614"/>
                </a:lnTo>
                <a:lnTo>
                  <a:pt x="1924683" y="267374"/>
                </a:lnTo>
                <a:lnTo>
                  <a:pt x="1805904" y="266258"/>
                </a:lnTo>
                <a:lnTo>
                  <a:pt x="1804846" y="379007"/>
                </a:lnTo>
                <a:close/>
                <a:moveTo>
                  <a:pt x="381505" y="1864715"/>
                </a:moveTo>
                <a:lnTo>
                  <a:pt x="381554" y="1862113"/>
                </a:lnTo>
                <a:lnTo>
                  <a:pt x="384138" y="1862161"/>
                </a:lnTo>
                <a:lnTo>
                  <a:pt x="386227" y="1750921"/>
                </a:lnTo>
                <a:lnTo>
                  <a:pt x="267448" y="1749806"/>
                </a:lnTo>
                <a:lnTo>
                  <a:pt x="266390" y="1862554"/>
                </a:lnTo>
                <a:close/>
                <a:moveTo>
                  <a:pt x="1290351" y="1271767"/>
                </a:moveTo>
                <a:lnTo>
                  <a:pt x="1292214" y="1170371"/>
                </a:lnTo>
                <a:lnTo>
                  <a:pt x="1200526" y="1169291"/>
                </a:lnTo>
                <a:lnTo>
                  <a:pt x="1200477" y="1171894"/>
                </a:lnTo>
                <a:cubicBezTo>
                  <a:pt x="1199616" y="1171878"/>
                  <a:pt x="1198754" y="1171861"/>
                  <a:pt x="1197893" y="1171845"/>
                </a:cubicBezTo>
                <a:lnTo>
                  <a:pt x="1196213" y="1271620"/>
                </a:lnTo>
                <a:close/>
                <a:moveTo>
                  <a:pt x="2073590" y="544602"/>
                </a:moveTo>
                <a:lnTo>
                  <a:pt x="2075452" y="443206"/>
                </a:lnTo>
                <a:lnTo>
                  <a:pt x="1983765" y="442126"/>
                </a:lnTo>
                <a:lnTo>
                  <a:pt x="1983715" y="444729"/>
                </a:lnTo>
                <a:cubicBezTo>
                  <a:pt x="1982854" y="444713"/>
                  <a:pt x="1981992" y="444696"/>
                  <a:pt x="1981131" y="444680"/>
                </a:cubicBezTo>
                <a:lnTo>
                  <a:pt x="1979452" y="544455"/>
                </a:lnTo>
                <a:close/>
                <a:moveTo>
                  <a:pt x="535134" y="2028149"/>
                </a:moveTo>
                <a:lnTo>
                  <a:pt x="536996" y="1926753"/>
                </a:lnTo>
                <a:lnTo>
                  <a:pt x="445308" y="1925674"/>
                </a:lnTo>
                <a:lnTo>
                  <a:pt x="445259" y="1928276"/>
                </a:lnTo>
                <a:cubicBezTo>
                  <a:pt x="444398" y="1928260"/>
                  <a:pt x="443536" y="1928244"/>
                  <a:pt x="442675" y="1928227"/>
                </a:cubicBezTo>
                <a:lnTo>
                  <a:pt x="440995" y="2028002"/>
                </a:lnTo>
                <a:close/>
                <a:moveTo>
                  <a:pt x="1500469" y="1486882"/>
                </a:moveTo>
                <a:lnTo>
                  <a:pt x="1503329" y="1334596"/>
                </a:lnTo>
                <a:lnTo>
                  <a:pt x="1351869" y="1334533"/>
                </a:lnTo>
                <a:lnTo>
                  <a:pt x="1349293" y="1484043"/>
                </a:lnTo>
                <a:close/>
                <a:moveTo>
                  <a:pt x="2283707" y="759717"/>
                </a:moveTo>
                <a:lnTo>
                  <a:pt x="2286568" y="607431"/>
                </a:lnTo>
                <a:lnTo>
                  <a:pt x="2135107" y="607368"/>
                </a:lnTo>
                <a:lnTo>
                  <a:pt x="2132532" y="756878"/>
                </a:lnTo>
                <a:close/>
                <a:moveTo>
                  <a:pt x="745251" y="2243264"/>
                </a:moveTo>
                <a:lnTo>
                  <a:pt x="748111" y="2090978"/>
                </a:lnTo>
                <a:lnTo>
                  <a:pt x="596651" y="2090915"/>
                </a:lnTo>
                <a:lnTo>
                  <a:pt x="594075" y="2240425"/>
                </a:lnTo>
                <a:close/>
                <a:moveTo>
                  <a:pt x="808123" y="2308567"/>
                </a:moveTo>
                <a:lnTo>
                  <a:pt x="534073" y="2303420"/>
                </a:lnTo>
                <a:lnTo>
                  <a:pt x="534084" y="2302254"/>
                </a:lnTo>
                <a:lnTo>
                  <a:pt x="530101" y="2302217"/>
                </a:lnTo>
                <a:lnTo>
                  <a:pt x="533982" y="2090889"/>
                </a:lnTo>
                <a:lnTo>
                  <a:pt x="439936" y="2090850"/>
                </a:lnTo>
                <a:lnTo>
                  <a:pt x="436388" y="2301586"/>
                </a:lnTo>
                <a:cubicBezTo>
                  <a:pt x="345453" y="2299878"/>
                  <a:pt x="254517" y="2298171"/>
                  <a:pt x="163581" y="2296463"/>
                </a:cubicBezTo>
                <a:lnTo>
                  <a:pt x="163693" y="2284549"/>
                </a:lnTo>
                <a:lnTo>
                  <a:pt x="163209" y="2284566"/>
                </a:lnTo>
                <a:lnTo>
                  <a:pt x="162635" y="2020908"/>
                </a:lnTo>
                <a:lnTo>
                  <a:pt x="227903" y="2021521"/>
                </a:lnTo>
                <a:lnTo>
                  <a:pt x="229574" y="2233603"/>
                </a:lnTo>
                <a:lnTo>
                  <a:pt x="374526" y="2236325"/>
                </a:lnTo>
                <a:lnTo>
                  <a:pt x="380335" y="1927056"/>
                </a:lnTo>
                <a:lnTo>
                  <a:pt x="71088" y="1921248"/>
                </a:lnTo>
                <a:lnTo>
                  <a:pt x="65195" y="2294615"/>
                </a:lnTo>
                <a:lnTo>
                  <a:pt x="0" y="2293391"/>
                </a:lnTo>
                <a:lnTo>
                  <a:pt x="15178" y="1485267"/>
                </a:lnTo>
                <a:lnTo>
                  <a:pt x="16895" y="1485300"/>
                </a:lnTo>
                <a:lnTo>
                  <a:pt x="16928" y="1483547"/>
                </a:lnTo>
                <a:lnTo>
                  <a:pt x="755932" y="1499033"/>
                </a:lnTo>
                <a:lnTo>
                  <a:pt x="770396" y="728885"/>
                </a:lnTo>
                <a:lnTo>
                  <a:pt x="772113" y="728918"/>
                </a:lnTo>
                <a:lnTo>
                  <a:pt x="772146" y="727165"/>
                </a:lnTo>
                <a:lnTo>
                  <a:pt x="1539708" y="743249"/>
                </a:lnTo>
                <a:lnTo>
                  <a:pt x="1553634" y="1720"/>
                </a:lnTo>
                <a:lnTo>
                  <a:pt x="1555351" y="1753"/>
                </a:lnTo>
                <a:lnTo>
                  <a:pt x="1555384" y="0"/>
                </a:lnTo>
                <a:cubicBezTo>
                  <a:pt x="1824175" y="5632"/>
                  <a:pt x="2092966" y="11265"/>
                  <a:pt x="2361757" y="16898"/>
                </a:cubicBezTo>
                <a:lnTo>
                  <a:pt x="2360500" y="83888"/>
                </a:lnTo>
                <a:cubicBezTo>
                  <a:pt x="2237225" y="80601"/>
                  <a:pt x="2113951" y="77314"/>
                  <a:pt x="1990677" y="74027"/>
                </a:cubicBezTo>
                <a:lnTo>
                  <a:pt x="1984935" y="379785"/>
                </a:lnTo>
                <a:lnTo>
                  <a:pt x="2290735" y="385528"/>
                </a:lnTo>
                <a:lnTo>
                  <a:pt x="2293342" y="246714"/>
                </a:lnTo>
                <a:lnTo>
                  <a:pt x="2079285" y="241006"/>
                </a:lnTo>
                <a:lnTo>
                  <a:pt x="2079898" y="175739"/>
                </a:lnTo>
                <a:lnTo>
                  <a:pt x="2343498" y="181263"/>
                </a:lnTo>
                <a:lnTo>
                  <a:pt x="2343485" y="181496"/>
                </a:lnTo>
                <a:lnTo>
                  <a:pt x="2358663" y="181638"/>
                </a:lnTo>
                <a:lnTo>
                  <a:pt x="2355418" y="446499"/>
                </a:lnTo>
                <a:lnTo>
                  <a:pt x="2137923" y="443940"/>
                </a:lnTo>
                <a:lnTo>
                  <a:pt x="2136187" y="544699"/>
                </a:lnTo>
                <a:lnTo>
                  <a:pt x="2287742" y="544934"/>
                </a:lnTo>
                <a:lnTo>
                  <a:pt x="2287753" y="544328"/>
                </a:lnTo>
                <a:cubicBezTo>
                  <a:pt x="2309691" y="544534"/>
                  <a:pt x="2331630" y="544741"/>
                  <a:pt x="2353569" y="544946"/>
                </a:cubicBezTo>
                <a:lnTo>
                  <a:pt x="2348341" y="823294"/>
                </a:lnTo>
                <a:lnTo>
                  <a:pt x="2346614" y="823261"/>
                </a:lnTo>
                <a:lnTo>
                  <a:pt x="2346580" y="825020"/>
                </a:lnTo>
                <a:lnTo>
                  <a:pt x="2072529" y="819873"/>
                </a:lnTo>
                <a:lnTo>
                  <a:pt x="2072541" y="818707"/>
                </a:lnTo>
                <a:lnTo>
                  <a:pt x="2068557" y="818669"/>
                </a:lnTo>
                <a:lnTo>
                  <a:pt x="2072438" y="607341"/>
                </a:lnTo>
                <a:lnTo>
                  <a:pt x="1978393" y="607303"/>
                </a:lnTo>
                <a:lnTo>
                  <a:pt x="1974844" y="818039"/>
                </a:lnTo>
                <a:cubicBezTo>
                  <a:pt x="1883909" y="816330"/>
                  <a:pt x="1792973" y="814624"/>
                  <a:pt x="1702037" y="812916"/>
                </a:cubicBezTo>
                <a:lnTo>
                  <a:pt x="1702150" y="801001"/>
                </a:lnTo>
                <a:lnTo>
                  <a:pt x="1701665" y="801019"/>
                </a:lnTo>
                <a:lnTo>
                  <a:pt x="1701092" y="537360"/>
                </a:lnTo>
                <a:lnTo>
                  <a:pt x="1766359" y="537974"/>
                </a:lnTo>
                <a:lnTo>
                  <a:pt x="1768030" y="750056"/>
                </a:lnTo>
                <a:lnTo>
                  <a:pt x="1912982" y="752778"/>
                </a:lnTo>
                <a:lnTo>
                  <a:pt x="1918791" y="443509"/>
                </a:lnTo>
                <a:lnTo>
                  <a:pt x="1609545" y="437701"/>
                </a:lnTo>
                <a:lnTo>
                  <a:pt x="1603651" y="811068"/>
                </a:lnTo>
                <a:lnTo>
                  <a:pt x="1577271" y="810573"/>
                </a:lnTo>
                <a:lnTo>
                  <a:pt x="1577262" y="811053"/>
                </a:lnTo>
                <a:cubicBezTo>
                  <a:pt x="1453987" y="807766"/>
                  <a:pt x="1330712" y="804479"/>
                  <a:pt x="1207439" y="801192"/>
                </a:cubicBezTo>
                <a:lnTo>
                  <a:pt x="1201697" y="1106950"/>
                </a:lnTo>
                <a:lnTo>
                  <a:pt x="1507497" y="1112693"/>
                </a:lnTo>
                <a:lnTo>
                  <a:pt x="1510103" y="973879"/>
                </a:lnTo>
                <a:lnTo>
                  <a:pt x="1296046" y="968171"/>
                </a:lnTo>
                <a:lnTo>
                  <a:pt x="1296659" y="902904"/>
                </a:lnTo>
                <a:lnTo>
                  <a:pt x="1560260" y="908428"/>
                </a:lnTo>
                <a:lnTo>
                  <a:pt x="1560247" y="908661"/>
                </a:lnTo>
                <a:lnTo>
                  <a:pt x="1575425" y="908803"/>
                </a:lnTo>
                <a:lnTo>
                  <a:pt x="1572179" y="1173664"/>
                </a:lnTo>
                <a:lnTo>
                  <a:pt x="1354684" y="1171105"/>
                </a:lnTo>
                <a:lnTo>
                  <a:pt x="1352948" y="1271864"/>
                </a:lnTo>
                <a:lnTo>
                  <a:pt x="1504503" y="1272099"/>
                </a:lnTo>
                <a:lnTo>
                  <a:pt x="1504514" y="1271493"/>
                </a:lnTo>
                <a:cubicBezTo>
                  <a:pt x="1526452" y="1271699"/>
                  <a:pt x="1548391" y="1271906"/>
                  <a:pt x="1570331" y="1272111"/>
                </a:cubicBezTo>
                <a:lnTo>
                  <a:pt x="1565103" y="1550459"/>
                </a:lnTo>
                <a:lnTo>
                  <a:pt x="1563376" y="1550426"/>
                </a:lnTo>
                <a:lnTo>
                  <a:pt x="1563341" y="1552185"/>
                </a:lnTo>
                <a:lnTo>
                  <a:pt x="1289291" y="1547038"/>
                </a:lnTo>
                <a:lnTo>
                  <a:pt x="1289302" y="1545872"/>
                </a:lnTo>
                <a:lnTo>
                  <a:pt x="1285319" y="1545835"/>
                </a:lnTo>
                <a:lnTo>
                  <a:pt x="1289200" y="1334507"/>
                </a:lnTo>
                <a:lnTo>
                  <a:pt x="1195154" y="1334468"/>
                </a:lnTo>
                <a:lnTo>
                  <a:pt x="1191605" y="1545204"/>
                </a:lnTo>
                <a:cubicBezTo>
                  <a:pt x="1100671" y="1543495"/>
                  <a:pt x="1009735" y="1541789"/>
                  <a:pt x="918799" y="1540081"/>
                </a:cubicBezTo>
                <a:lnTo>
                  <a:pt x="918911" y="1528166"/>
                </a:lnTo>
                <a:lnTo>
                  <a:pt x="918427" y="1528184"/>
                </a:lnTo>
                <a:lnTo>
                  <a:pt x="917853" y="1264525"/>
                </a:lnTo>
                <a:lnTo>
                  <a:pt x="983121" y="1265139"/>
                </a:lnTo>
                <a:lnTo>
                  <a:pt x="984792" y="1477221"/>
                </a:lnTo>
                <a:lnTo>
                  <a:pt x="1129743" y="1479943"/>
                </a:lnTo>
                <a:lnTo>
                  <a:pt x="1135553" y="1170674"/>
                </a:lnTo>
                <a:lnTo>
                  <a:pt x="826306" y="1164866"/>
                </a:lnTo>
                <a:lnTo>
                  <a:pt x="821010" y="1500397"/>
                </a:lnTo>
                <a:lnTo>
                  <a:pt x="823301" y="1500445"/>
                </a:lnTo>
                <a:lnTo>
                  <a:pt x="822044" y="1567435"/>
                </a:lnTo>
                <a:cubicBezTo>
                  <a:pt x="698769" y="1564148"/>
                  <a:pt x="575495" y="1560862"/>
                  <a:pt x="452221" y="1557574"/>
                </a:cubicBezTo>
                <a:lnTo>
                  <a:pt x="446479" y="1863332"/>
                </a:lnTo>
                <a:lnTo>
                  <a:pt x="752279" y="1869075"/>
                </a:lnTo>
                <a:lnTo>
                  <a:pt x="754885" y="1730261"/>
                </a:lnTo>
                <a:lnTo>
                  <a:pt x="540828" y="1724554"/>
                </a:lnTo>
                <a:lnTo>
                  <a:pt x="541442" y="1659286"/>
                </a:lnTo>
                <a:lnTo>
                  <a:pt x="805042" y="1664810"/>
                </a:lnTo>
                <a:lnTo>
                  <a:pt x="805029" y="1665043"/>
                </a:lnTo>
                <a:lnTo>
                  <a:pt x="820207" y="1665185"/>
                </a:lnTo>
                <a:lnTo>
                  <a:pt x="816961" y="1930046"/>
                </a:lnTo>
                <a:lnTo>
                  <a:pt x="599466" y="1927488"/>
                </a:lnTo>
                <a:lnTo>
                  <a:pt x="597730" y="2028246"/>
                </a:lnTo>
                <a:lnTo>
                  <a:pt x="749285" y="2028481"/>
                </a:lnTo>
                <a:lnTo>
                  <a:pt x="749296" y="2027876"/>
                </a:lnTo>
                <a:cubicBezTo>
                  <a:pt x="771235" y="2028082"/>
                  <a:pt x="793173" y="2028288"/>
                  <a:pt x="815113" y="2028494"/>
                </a:cubicBezTo>
                <a:lnTo>
                  <a:pt x="809885" y="2306841"/>
                </a:lnTo>
                <a:lnTo>
                  <a:pt x="808158" y="23068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9423624" y="4017248"/>
            <a:ext cx="4932702" cy="132285"/>
          </a:xfrm>
          <a:custGeom>
            <a:avLst/>
            <a:gdLst/>
            <a:ahLst/>
            <a:cxnLst/>
            <a:rect l="l" t="t" r="r" b="b"/>
            <a:pathLst>
              <a:path w="4932702" h="132285">
                <a:moveTo>
                  <a:pt x="68130" y="66187"/>
                </a:moveTo>
                <a:cubicBezTo>
                  <a:pt x="68130" y="44861"/>
                  <a:pt x="65641" y="30693"/>
                  <a:pt x="60663" y="23682"/>
                </a:cubicBezTo>
                <a:cubicBezTo>
                  <a:pt x="55685" y="16672"/>
                  <a:pt x="49485" y="13167"/>
                  <a:pt x="42062" y="13167"/>
                </a:cubicBezTo>
                <a:cubicBezTo>
                  <a:pt x="34757" y="13167"/>
                  <a:pt x="28925" y="16260"/>
                  <a:pt x="24565" y="22445"/>
                </a:cubicBezTo>
                <a:cubicBezTo>
                  <a:pt x="19087" y="30339"/>
                  <a:pt x="16347" y="44920"/>
                  <a:pt x="16347" y="66187"/>
                </a:cubicBezTo>
                <a:cubicBezTo>
                  <a:pt x="16347" y="87454"/>
                  <a:pt x="18836" y="101607"/>
                  <a:pt x="23814" y="108647"/>
                </a:cubicBezTo>
                <a:cubicBezTo>
                  <a:pt x="28792" y="115687"/>
                  <a:pt x="34934" y="119207"/>
                  <a:pt x="42239" y="119207"/>
                </a:cubicBezTo>
                <a:cubicBezTo>
                  <a:pt x="49544" y="119207"/>
                  <a:pt x="55685" y="115672"/>
                  <a:pt x="60663" y="108603"/>
                </a:cubicBezTo>
                <a:cubicBezTo>
                  <a:pt x="65641" y="101534"/>
                  <a:pt x="68130" y="87395"/>
                  <a:pt x="68130" y="66187"/>
                </a:cubicBezTo>
                <a:close/>
                <a:moveTo>
                  <a:pt x="84478" y="66187"/>
                </a:moveTo>
                <a:cubicBezTo>
                  <a:pt x="84478" y="81386"/>
                  <a:pt x="82917" y="93654"/>
                  <a:pt x="79795" y="102992"/>
                </a:cubicBezTo>
                <a:cubicBezTo>
                  <a:pt x="76672" y="112329"/>
                  <a:pt x="72004" y="119546"/>
                  <a:pt x="65788" y="124641"/>
                </a:cubicBezTo>
                <a:cubicBezTo>
                  <a:pt x="59573" y="129737"/>
                  <a:pt x="51723" y="132285"/>
                  <a:pt x="42239" y="132285"/>
                </a:cubicBezTo>
                <a:cubicBezTo>
                  <a:pt x="29750" y="132285"/>
                  <a:pt x="19941" y="127808"/>
                  <a:pt x="12813" y="118853"/>
                </a:cubicBezTo>
                <a:cubicBezTo>
                  <a:pt x="4271" y="108073"/>
                  <a:pt x="0" y="90517"/>
                  <a:pt x="0" y="66187"/>
                </a:cubicBezTo>
                <a:cubicBezTo>
                  <a:pt x="0" y="50870"/>
                  <a:pt x="1575" y="38543"/>
                  <a:pt x="4727" y="29205"/>
                </a:cubicBezTo>
                <a:cubicBezTo>
                  <a:pt x="7879" y="19868"/>
                  <a:pt x="12562" y="12666"/>
                  <a:pt x="18777" y="7600"/>
                </a:cubicBezTo>
                <a:cubicBezTo>
                  <a:pt x="24993" y="2533"/>
                  <a:pt x="32813" y="0"/>
                  <a:pt x="42239" y="0"/>
                </a:cubicBezTo>
                <a:cubicBezTo>
                  <a:pt x="49190" y="0"/>
                  <a:pt x="55288" y="1399"/>
                  <a:pt x="60531" y="4198"/>
                </a:cubicBezTo>
                <a:cubicBezTo>
                  <a:pt x="65774" y="6996"/>
                  <a:pt x="70104" y="11031"/>
                  <a:pt x="73521" y="16304"/>
                </a:cubicBezTo>
                <a:cubicBezTo>
                  <a:pt x="76937" y="21576"/>
                  <a:pt x="79618" y="27998"/>
                  <a:pt x="81562" y="35568"/>
                </a:cubicBezTo>
                <a:cubicBezTo>
                  <a:pt x="83506" y="43138"/>
                  <a:pt x="84478" y="53344"/>
                  <a:pt x="84478" y="66187"/>
                </a:cubicBezTo>
                <a:close/>
                <a:moveTo>
                  <a:pt x="172905" y="66187"/>
                </a:moveTo>
                <a:cubicBezTo>
                  <a:pt x="172905" y="44861"/>
                  <a:pt x="170416" y="30693"/>
                  <a:pt x="165438" y="23682"/>
                </a:cubicBezTo>
                <a:cubicBezTo>
                  <a:pt x="160460" y="16672"/>
                  <a:pt x="154260" y="13167"/>
                  <a:pt x="146837" y="13167"/>
                </a:cubicBezTo>
                <a:cubicBezTo>
                  <a:pt x="139532" y="13167"/>
                  <a:pt x="133700" y="16260"/>
                  <a:pt x="129340" y="22445"/>
                </a:cubicBezTo>
                <a:cubicBezTo>
                  <a:pt x="123862" y="30339"/>
                  <a:pt x="121122" y="44920"/>
                  <a:pt x="121122" y="66187"/>
                </a:cubicBezTo>
                <a:cubicBezTo>
                  <a:pt x="121122" y="87454"/>
                  <a:pt x="123611" y="101607"/>
                  <a:pt x="128589" y="108647"/>
                </a:cubicBezTo>
                <a:cubicBezTo>
                  <a:pt x="133567" y="115687"/>
                  <a:pt x="139709" y="119207"/>
                  <a:pt x="147014" y="119207"/>
                </a:cubicBezTo>
                <a:cubicBezTo>
                  <a:pt x="154319" y="119207"/>
                  <a:pt x="160460" y="115672"/>
                  <a:pt x="165438" y="108603"/>
                </a:cubicBezTo>
                <a:cubicBezTo>
                  <a:pt x="170416" y="101534"/>
                  <a:pt x="172905" y="87395"/>
                  <a:pt x="172905" y="66187"/>
                </a:cubicBezTo>
                <a:close/>
                <a:moveTo>
                  <a:pt x="189253" y="66187"/>
                </a:moveTo>
                <a:cubicBezTo>
                  <a:pt x="189253" y="81386"/>
                  <a:pt x="187692" y="93654"/>
                  <a:pt x="184570" y="102992"/>
                </a:cubicBezTo>
                <a:cubicBezTo>
                  <a:pt x="181447" y="112329"/>
                  <a:pt x="176779" y="119546"/>
                  <a:pt x="170563" y="124641"/>
                </a:cubicBezTo>
                <a:cubicBezTo>
                  <a:pt x="164348" y="129737"/>
                  <a:pt x="156498" y="132285"/>
                  <a:pt x="147014" y="132285"/>
                </a:cubicBezTo>
                <a:cubicBezTo>
                  <a:pt x="134525" y="132285"/>
                  <a:pt x="124716" y="127808"/>
                  <a:pt x="117588" y="118853"/>
                </a:cubicBezTo>
                <a:cubicBezTo>
                  <a:pt x="109046" y="108073"/>
                  <a:pt x="104774" y="90517"/>
                  <a:pt x="104774" y="66187"/>
                </a:cubicBezTo>
                <a:cubicBezTo>
                  <a:pt x="104774" y="50870"/>
                  <a:pt x="106350" y="38543"/>
                  <a:pt x="109502" y="29205"/>
                </a:cubicBezTo>
                <a:cubicBezTo>
                  <a:pt x="112654" y="19868"/>
                  <a:pt x="117337" y="12666"/>
                  <a:pt x="123552" y="7600"/>
                </a:cubicBezTo>
                <a:cubicBezTo>
                  <a:pt x="129768" y="2533"/>
                  <a:pt x="137588" y="0"/>
                  <a:pt x="147014" y="0"/>
                </a:cubicBezTo>
                <a:cubicBezTo>
                  <a:pt x="153965" y="0"/>
                  <a:pt x="160063" y="1399"/>
                  <a:pt x="165306" y="4198"/>
                </a:cubicBezTo>
                <a:cubicBezTo>
                  <a:pt x="170549" y="6996"/>
                  <a:pt x="174879" y="11031"/>
                  <a:pt x="178296" y="16304"/>
                </a:cubicBezTo>
                <a:cubicBezTo>
                  <a:pt x="181712" y="21576"/>
                  <a:pt x="184393" y="27998"/>
                  <a:pt x="186337" y="35568"/>
                </a:cubicBezTo>
                <a:cubicBezTo>
                  <a:pt x="188281" y="43138"/>
                  <a:pt x="189253" y="53344"/>
                  <a:pt x="189253" y="66187"/>
                </a:cubicBezTo>
                <a:close/>
                <a:moveTo>
                  <a:pt x="269462" y="0"/>
                </a:moveTo>
                <a:lnTo>
                  <a:pt x="269462" y="130076"/>
                </a:lnTo>
                <a:lnTo>
                  <a:pt x="253556" y="130076"/>
                </a:lnTo>
                <a:lnTo>
                  <a:pt x="253556" y="28719"/>
                </a:lnTo>
                <a:cubicBezTo>
                  <a:pt x="249727" y="32372"/>
                  <a:pt x="244705" y="36024"/>
                  <a:pt x="238490" y="39677"/>
                </a:cubicBezTo>
                <a:cubicBezTo>
                  <a:pt x="232274" y="43329"/>
                  <a:pt x="226693" y="46069"/>
                  <a:pt x="221744" y="47895"/>
                </a:cubicBezTo>
                <a:lnTo>
                  <a:pt x="221744" y="32519"/>
                </a:lnTo>
                <a:cubicBezTo>
                  <a:pt x="230640" y="28336"/>
                  <a:pt x="238416" y="23270"/>
                  <a:pt x="245073" y="17320"/>
                </a:cubicBezTo>
                <a:cubicBezTo>
                  <a:pt x="251730" y="11370"/>
                  <a:pt x="256443" y="5597"/>
                  <a:pt x="259212" y="0"/>
                </a:cubicBezTo>
                <a:close/>
                <a:moveTo>
                  <a:pt x="364712" y="0"/>
                </a:moveTo>
                <a:lnTo>
                  <a:pt x="364712" y="130076"/>
                </a:lnTo>
                <a:lnTo>
                  <a:pt x="348806" y="130076"/>
                </a:lnTo>
                <a:lnTo>
                  <a:pt x="348806" y="28719"/>
                </a:lnTo>
                <a:cubicBezTo>
                  <a:pt x="344977" y="32372"/>
                  <a:pt x="339955" y="36024"/>
                  <a:pt x="333740" y="39677"/>
                </a:cubicBezTo>
                <a:cubicBezTo>
                  <a:pt x="327524" y="43329"/>
                  <a:pt x="321943" y="46069"/>
                  <a:pt x="316994" y="47895"/>
                </a:cubicBezTo>
                <a:lnTo>
                  <a:pt x="316994" y="32519"/>
                </a:lnTo>
                <a:cubicBezTo>
                  <a:pt x="325890" y="28336"/>
                  <a:pt x="333666" y="23270"/>
                  <a:pt x="340323" y="17320"/>
                </a:cubicBezTo>
                <a:cubicBezTo>
                  <a:pt x="346980" y="11370"/>
                  <a:pt x="351693" y="5597"/>
                  <a:pt x="354462" y="0"/>
                </a:cubicBezTo>
                <a:close/>
                <a:moveTo>
                  <a:pt x="477705" y="66187"/>
                </a:moveTo>
                <a:cubicBezTo>
                  <a:pt x="477705" y="44861"/>
                  <a:pt x="475216" y="30693"/>
                  <a:pt x="470238" y="23682"/>
                </a:cubicBezTo>
                <a:cubicBezTo>
                  <a:pt x="465260" y="16672"/>
                  <a:pt x="459060" y="13167"/>
                  <a:pt x="451637" y="13167"/>
                </a:cubicBezTo>
                <a:cubicBezTo>
                  <a:pt x="444332" y="13167"/>
                  <a:pt x="438500" y="16260"/>
                  <a:pt x="434140" y="22445"/>
                </a:cubicBezTo>
                <a:cubicBezTo>
                  <a:pt x="428662" y="30339"/>
                  <a:pt x="425922" y="44920"/>
                  <a:pt x="425922" y="66187"/>
                </a:cubicBezTo>
                <a:cubicBezTo>
                  <a:pt x="425922" y="87454"/>
                  <a:pt x="428411" y="101607"/>
                  <a:pt x="433389" y="108647"/>
                </a:cubicBezTo>
                <a:cubicBezTo>
                  <a:pt x="438367" y="115687"/>
                  <a:pt x="444509" y="119207"/>
                  <a:pt x="451814" y="119207"/>
                </a:cubicBezTo>
                <a:cubicBezTo>
                  <a:pt x="459119" y="119207"/>
                  <a:pt x="465260" y="115672"/>
                  <a:pt x="470238" y="108603"/>
                </a:cubicBezTo>
                <a:cubicBezTo>
                  <a:pt x="475216" y="101534"/>
                  <a:pt x="477705" y="87395"/>
                  <a:pt x="477705" y="66187"/>
                </a:cubicBezTo>
                <a:close/>
                <a:moveTo>
                  <a:pt x="494053" y="66187"/>
                </a:moveTo>
                <a:cubicBezTo>
                  <a:pt x="494053" y="81386"/>
                  <a:pt x="492492" y="93654"/>
                  <a:pt x="489370" y="102992"/>
                </a:cubicBezTo>
                <a:cubicBezTo>
                  <a:pt x="486247" y="112329"/>
                  <a:pt x="481579" y="119546"/>
                  <a:pt x="475363" y="124641"/>
                </a:cubicBezTo>
                <a:cubicBezTo>
                  <a:pt x="469148" y="129737"/>
                  <a:pt x="461298" y="132285"/>
                  <a:pt x="451814" y="132285"/>
                </a:cubicBezTo>
                <a:cubicBezTo>
                  <a:pt x="439325" y="132285"/>
                  <a:pt x="429516" y="127808"/>
                  <a:pt x="422388" y="118853"/>
                </a:cubicBezTo>
                <a:cubicBezTo>
                  <a:pt x="413846" y="108073"/>
                  <a:pt x="409574" y="90517"/>
                  <a:pt x="409574" y="66187"/>
                </a:cubicBezTo>
                <a:cubicBezTo>
                  <a:pt x="409574" y="50870"/>
                  <a:pt x="411150" y="38543"/>
                  <a:pt x="414302" y="29205"/>
                </a:cubicBezTo>
                <a:cubicBezTo>
                  <a:pt x="417454" y="19868"/>
                  <a:pt x="422137" y="12666"/>
                  <a:pt x="428352" y="7600"/>
                </a:cubicBezTo>
                <a:cubicBezTo>
                  <a:pt x="434568" y="2533"/>
                  <a:pt x="442388" y="0"/>
                  <a:pt x="451814" y="0"/>
                </a:cubicBezTo>
                <a:cubicBezTo>
                  <a:pt x="458765" y="0"/>
                  <a:pt x="464863" y="1399"/>
                  <a:pt x="470106" y="4198"/>
                </a:cubicBezTo>
                <a:cubicBezTo>
                  <a:pt x="475349" y="6996"/>
                  <a:pt x="479679" y="11031"/>
                  <a:pt x="483096" y="16304"/>
                </a:cubicBezTo>
                <a:cubicBezTo>
                  <a:pt x="486512" y="21576"/>
                  <a:pt x="489193" y="27998"/>
                  <a:pt x="491137" y="35568"/>
                </a:cubicBezTo>
                <a:cubicBezTo>
                  <a:pt x="493081" y="43138"/>
                  <a:pt x="494053" y="53344"/>
                  <a:pt x="494053" y="66187"/>
                </a:cubicBezTo>
                <a:close/>
                <a:moveTo>
                  <a:pt x="572955" y="66187"/>
                </a:moveTo>
                <a:cubicBezTo>
                  <a:pt x="572955" y="44861"/>
                  <a:pt x="570466" y="30693"/>
                  <a:pt x="565488" y="23682"/>
                </a:cubicBezTo>
                <a:cubicBezTo>
                  <a:pt x="560510" y="16672"/>
                  <a:pt x="554310" y="13167"/>
                  <a:pt x="546887" y="13167"/>
                </a:cubicBezTo>
                <a:cubicBezTo>
                  <a:pt x="539582" y="13167"/>
                  <a:pt x="533750" y="16260"/>
                  <a:pt x="529390" y="22445"/>
                </a:cubicBezTo>
                <a:cubicBezTo>
                  <a:pt x="523912" y="30339"/>
                  <a:pt x="521172" y="44920"/>
                  <a:pt x="521172" y="66187"/>
                </a:cubicBezTo>
                <a:cubicBezTo>
                  <a:pt x="521172" y="87454"/>
                  <a:pt x="523661" y="101607"/>
                  <a:pt x="528639" y="108647"/>
                </a:cubicBezTo>
                <a:cubicBezTo>
                  <a:pt x="533617" y="115687"/>
                  <a:pt x="539759" y="119207"/>
                  <a:pt x="547064" y="119207"/>
                </a:cubicBezTo>
                <a:cubicBezTo>
                  <a:pt x="554369" y="119207"/>
                  <a:pt x="560510" y="115672"/>
                  <a:pt x="565488" y="108603"/>
                </a:cubicBezTo>
                <a:cubicBezTo>
                  <a:pt x="570466" y="101534"/>
                  <a:pt x="572955" y="87395"/>
                  <a:pt x="572955" y="66187"/>
                </a:cubicBezTo>
                <a:close/>
                <a:moveTo>
                  <a:pt x="589303" y="66187"/>
                </a:moveTo>
                <a:cubicBezTo>
                  <a:pt x="589303" y="81386"/>
                  <a:pt x="587742" y="93654"/>
                  <a:pt x="584620" y="102992"/>
                </a:cubicBezTo>
                <a:cubicBezTo>
                  <a:pt x="581497" y="112329"/>
                  <a:pt x="576829" y="119546"/>
                  <a:pt x="570613" y="124641"/>
                </a:cubicBezTo>
                <a:cubicBezTo>
                  <a:pt x="564398" y="129737"/>
                  <a:pt x="556548" y="132285"/>
                  <a:pt x="547064" y="132285"/>
                </a:cubicBezTo>
                <a:cubicBezTo>
                  <a:pt x="534575" y="132285"/>
                  <a:pt x="524766" y="127808"/>
                  <a:pt x="517638" y="118853"/>
                </a:cubicBezTo>
                <a:cubicBezTo>
                  <a:pt x="509096" y="108073"/>
                  <a:pt x="504824" y="90517"/>
                  <a:pt x="504824" y="66187"/>
                </a:cubicBezTo>
                <a:cubicBezTo>
                  <a:pt x="504824" y="50870"/>
                  <a:pt x="506400" y="38543"/>
                  <a:pt x="509552" y="29205"/>
                </a:cubicBezTo>
                <a:cubicBezTo>
                  <a:pt x="512704" y="19868"/>
                  <a:pt x="517387" y="12666"/>
                  <a:pt x="523602" y="7600"/>
                </a:cubicBezTo>
                <a:cubicBezTo>
                  <a:pt x="529817" y="2533"/>
                  <a:pt x="537638" y="0"/>
                  <a:pt x="547064" y="0"/>
                </a:cubicBezTo>
                <a:cubicBezTo>
                  <a:pt x="554015" y="0"/>
                  <a:pt x="560113" y="1399"/>
                  <a:pt x="565356" y="4198"/>
                </a:cubicBezTo>
                <a:cubicBezTo>
                  <a:pt x="570599" y="6996"/>
                  <a:pt x="574929" y="11031"/>
                  <a:pt x="578346" y="16304"/>
                </a:cubicBezTo>
                <a:cubicBezTo>
                  <a:pt x="581762" y="21576"/>
                  <a:pt x="584443" y="27998"/>
                  <a:pt x="586387" y="35568"/>
                </a:cubicBezTo>
                <a:cubicBezTo>
                  <a:pt x="588331" y="43138"/>
                  <a:pt x="589303" y="53344"/>
                  <a:pt x="589303" y="66187"/>
                </a:cubicBezTo>
                <a:close/>
                <a:moveTo>
                  <a:pt x="669512" y="0"/>
                </a:moveTo>
                <a:lnTo>
                  <a:pt x="669512" y="130076"/>
                </a:lnTo>
                <a:lnTo>
                  <a:pt x="653606" y="130076"/>
                </a:lnTo>
                <a:lnTo>
                  <a:pt x="653606" y="28719"/>
                </a:lnTo>
                <a:cubicBezTo>
                  <a:pt x="649777" y="32372"/>
                  <a:pt x="644755" y="36024"/>
                  <a:pt x="638540" y="39677"/>
                </a:cubicBezTo>
                <a:cubicBezTo>
                  <a:pt x="632324" y="43329"/>
                  <a:pt x="626743" y="46069"/>
                  <a:pt x="621794" y="47895"/>
                </a:cubicBezTo>
                <a:lnTo>
                  <a:pt x="621794" y="32519"/>
                </a:lnTo>
                <a:cubicBezTo>
                  <a:pt x="630690" y="28336"/>
                  <a:pt x="638466" y="23270"/>
                  <a:pt x="645123" y="17320"/>
                </a:cubicBezTo>
                <a:cubicBezTo>
                  <a:pt x="651780" y="11370"/>
                  <a:pt x="656493" y="5597"/>
                  <a:pt x="659262" y="0"/>
                </a:cubicBezTo>
                <a:close/>
                <a:moveTo>
                  <a:pt x="772980" y="66187"/>
                </a:moveTo>
                <a:cubicBezTo>
                  <a:pt x="772980" y="44861"/>
                  <a:pt x="770491" y="30693"/>
                  <a:pt x="765513" y="23682"/>
                </a:cubicBezTo>
                <a:cubicBezTo>
                  <a:pt x="760535" y="16672"/>
                  <a:pt x="754335" y="13167"/>
                  <a:pt x="746912" y="13167"/>
                </a:cubicBezTo>
                <a:cubicBezTo>
                  <a:pt x="739607" y="13167"/>
                  <a:pt x="733775" y="16260"/>
                  <a:pt x="729415" y="22445"/>
                </a:cubicBezTo>
                <a:cubicBezTo>
                  <a:pt x="723937" y="30339"/>
                  <a:pt x="721197" y="44920"/>
                  <a:pt x="721197" y="66187"/>
                </a:cubicBezTo>
                <a:cubicBezTo>
                  <a:pt x="721197" y="87454"/>
                  <a:pt x="723686" y="101607"/>
                  <a:pt x="728664" y="108647"/>
                </a:cubicBezTo>
                <a:cubicBezTo>
                  <a:pt x="733642" y="115687"/>
                  <a:pt x="739784" y="119207"/>
                  <a:pt x="747089" y="119207"/>
                </a:cubicBezTo>
                <a:cubicBezTo>
                  <a:pt x="754394" y="119207"/>
                  <a:pt x="760535" y="115672"/>
                  <a:pt x="765513" y="108603"/>
                </a:cubicBezTo>
                <a:cubicBezTo>
                  <a:pt x="770491" y="101534"/>
                  <a:pt x="772980" y="87395"/>
                  <a:pt x="772980" y="66187"/>
                </a:cubicBezTo>
                <a:close/>
                <a:moveTo>
                  <a:pt x="789328" y="66187"/>
                </a:moveTo>
                <a:cubicBezTo>
                  <a:pt x="789328" y="81386"/>
                  <a:pt x="787767" y="93654"/>
                  <a:pt x="784645" y="102992"/>
                </a:cubicBezTo>
                <a:cubicBezTo>
                  <a:pt x="781522" y="112329"/>
                  <a:pt x="776854" y="119546"/>
                  <a:pt x="770638" y="124641"/>
                </a:cubicBezTo>
                <a:cubicBezTo>
                  <a:pt x="764423" y="129737"/>
                  <a:pt x="756573" y="132285"/>
                  <a:pt x="747089" y="132285"/>
                </a:cubicBezTo>
                <a:cubicBezTo>
                  <a:pt x="734600" y="132285"/>
                  <a:pt x="724791" y="127808"/>
                  <a:pt x="717663" y="118853"/>
                </a:cubicBezTo>
                <a:cubicBezTo>
                  <a:pt x="709120" y="108073"/>
                  <a:pt x="704849" y="90517"/>
                  <a:pt x="704849" y="66187"/>
                </a:cubicBezTo>
                <a:cubicBezTo>
                  <a:pt x="704849" y="50870"/>
                  <a:pt x="706425" y="38543"/>
                  <a:pt x="709577" y="29205"/>
                </a:cubicBezTo>
                <a:cubicBezTo>
                  <a:pt x="712729" y="19868"/>
                  <a:pt x="717412" y="12666"/>
                  <a:pt x="723627" y="7600"/>
                </a:cubicBezTo>
                <a:cubicBezTo>
                  <a:pt x="729843" y="2533"/>
                  <a:pt x="737663" y="0"/>
                  <a:pt x="747089" y="0"/>
                </a:cubicBezTo>
                <a:cubicBezTo>
                  <a:pt x="754040" y="0"/>
                  <a:pt x="760138" y="1399"/>
                  <a:pt x="765381" y="4198"/>
                </a:cubicBezTo>
                <a:cubicBezTo>
                  <a:pt x="770624" y="6996"/>
                  <a:pt x="774954" y="11031"/>
                  <a:pt x="778371" y="16304"/>
                </a:cubicBezTo>
                <a:cubicBezTo>
                  <a:pt x="781787" y="21576"/>
                  <a:pt x="784468" y="27998"/>
                  <a:pt x="786412" y="35568"/>
                </a:cubicBezTo>
                <a:cubicBezTo>
                  <a:pt x="788356" y="43138"/>
                  <a:pt x="789328" y="53344"/>
                  <a:pt x="789328" y="66187"/>
                </a:cubicBezTo>
                <a:close/>
                <a:moveTo>
                  <a:pt x="860012" y="0"/>
                </a:moveTo>
                <a:lnTo>
                  <a:pt x="860012" y="130076"/>
                </a:lnTo>
                <a:lnTo>
                  <a:pt x="844106" y="130076"/>
                </a:lnTo>
                <a:lnTo>
                  <a:pt x="844106" y="28719"/>
                </a:lnTo>
                <a:cubicBezTo>
                  <a:pt x="840277" y="32372"/>
                  <a:pt x="835255" y="36024"/>
                  <a:pt x="829040" y="39677"/>
                </a:cubicBezTo>
                <a:cubicBezTo>
                  <a:pt x="822824" y="43329"/>
                  <a:pt x="817243" y="46069"/>
                  <a:pt x="812294" y="47895"/>
                </a:cubicBezTo>
                <a:lnTo>
                  <a:pt x="812294" y="32519"/>
                </a:lnTo>
                <a:cubicBezTo>
                  <a:pt x="821190" y="28336"/>
                  <a:pt x="828966" y="23270"/>
                  <a:pt x="835623" y="17320"/>
                </a:cubicBezTo>
                <a:cubicBezTo>
                  <a:pt x="842280" y="11370"/>
                  <a:pt x="846993" y="5597"/>
                  <a:pt x="849762" y="0"/>
                </a:cubicBezTo>
                <a:close/>
                <a:moveTo>
                  <a:pt x="945737" y="0"/>
                </a:moveTo>
                <a:lnTo>
                  <a:pt x="945737" y="130076"/>
                </a:lnTo>
                <a:lnTo>
                  <a:pt x="929831" y="130076"/>
                </a:lnTo>
                <a:lnTo>
                  <a:pt x="929831" y="28719"/>
                </a:lnTo>
                <a:cubicBezTo>
                  <a:pt x="926002" y="32372"/>
                  <a:pt x="920980" y="36024"/>
                  <a:pt x="914765" y="39677"/>
                </a:cubicBezTo>
                <a:cubicBezTo>
                  <a:pt x="908549" y="43329"/>
                  <a:pt x="902968" y="46069"/>
                  <a:pt x="898019" y="47895"/>
                </a:cubicBezTo>
                <a:lnTo>
                  <a:pt x="898019" y="32519"/>
                </a:lnTo>
                <a:cubicBezTo>
                  <a:pt x="906915" y="28336"/>
                  <a:pt x="914691" y="23270"/>
                  <a:pt x="921348" y="17320"/>
                </a:cubicBezTo>
                <a:cubicBezTo>
                  <a:pt x="928005" y="11370"/>
                  <a:pt x="932718" y="5597"/>
                  <a:pt x="935487" y="0"/>
                </a:cubicBezTo>
                <a:close/>
                <a:moveTo>
                  <a:pt x="1031462" y="0"/>
                </a:moveTo>
                <a:lnTo>
                  <a:pt x="1031462" y="130076"/>
                </a:lnTo>
                <a:lnTo>
                  <a:pt x="1015556" y="130076"/>
                </a:lnTo>
                <a:lnTo>
                  <a:pt x="1015556" y="28719"/>
                </a:lnTo>
                <a:cubicBezTo>
                  <a:pt x="1011727" y="32372"/>
                  <a:pt x="1006705" y="36024"/>
                  <a:pt x="1000490" y="39677"/>
                </a:cubicBezTo>
                <a:cubicBezTo>
                  <a:pt x="994274" y="43329"/>
                  <a:pt x="988693" y="46069"/>
                  <a:pt x="983744" y="47895"/>
                </a:cubicBezTo>
                <a:lnTo>
                  <a:pt x="983744" y="32519"/>
                </a:lnTo>
                <a:cubicBezTo>
                  <a:pt x="992640" y="28336"/>
                  <a:pt x="1000416" y="23270"/>
                  <a:pt x="1007073" y="17320"/>
                </a:cubicBezTo>
                <a:cubicBezTo>
                  <a:pt x="1013730" y="11370"/>
                  <a:pt x="1018443" y="5597"/>
                  <a:pt x="1021212" y="0"/>
                </a:cubicBezTo>
                <a:close/>
                <a:moveTo>
                  <a:pt x="1144455" y="66187"/>
                </a:moveTo>
                <a:cubicBezTo>
                  <a:pt x="1144455" y="44861"/>
                  <a:pt x="1141966" y="30693"/>
                  <a:pt x="1136988" y="23682"/>
                </a:cubicBezTo>
                <a:cubicBezTo>
                  <a:pt x="1132010" y="16672"/>
                  <a:pt x="1125810" y="13167"/>
                  <a:pt x="1118387" y="13167"/>
                </a:cubicBezTo>
                <a:cubicBezTo>
                  <a:pt x="1111082" y="13167"/>
                  <a:pt x="1105250" y="16260"/>
                  <a:pt x="1100890" y="22445"/>
                </a:cubicBezTo>
                <a:cubicBezTo>
                  <a:pt x="1095412" y="30339"/>
                  <a:pt x="1092672" y="44920"/>
                  <a:pt x="1092672" y="66187"/>
                </a:cubicBezTo>
                <a:cubicBezTo>
                  <a:pt x="1092672" y="87454"/>
                  <a:pt x="1095161" y="101607"/>
                  <a:pt x="1100139" y="108647"/>
                </a:cubicBezTo>
                <a:cubicBezTo>
                  <a:pt x="1105117" y="115687"/>
                  <a:pt x="1111259" y="119207"/>
                  <a:pt x="1118564" y="119207"/>
                </a:cubicBezTo>
                <a:cubicBezTo>
                  <a:pt x="1125869" y="119207"/>
                  <a:pt x="1132010" y="115672"/>
                  <a:pt x="1136988" y="108603"/>
                </a:cubicBezTo>
                <a:cubicBezTo>
                  <a:pt x="1141966" y="101534"/>
                  <a:pt x="1144455" y="87395"/>
                  <a:pt x="1144455" y="66187"/>
                </a:cubicBezTo>
                <a:close/>
                <a:moveTo>
                  <a:pt x="1160803" y="66187"/>
                </a:moveTo>
                <a:cubicBezTo>
                  <a:pt x="1160803" y="81386"/>
                  <a:pt x="1159242" y="93654"/>
                  <a:pt x="1156120" y="102992"/>
                </a:cubicBezTo>
                <a:cubicBezTo>
                  <a:pt x="1152997" y="112329"/>
                  <a:pt x="1148329" y="119546"/>
                  <a:pt x="1142113" y="124641"/>
                </a:cubicBezTo>
                <a:cubicBezTo>
                  <a:pt x="1135898" y="129737"/>
                  <a:pt x="1128048" y="132285"/>
                  <a:pt x="1118564" y="132285"/>
                </a:cubicBezTo>
                <a:cubicBezTo>
                  <a:pt x="1106074" y="132285"/>
                  <a:pt x="1096266" y="127808"/>
                  <a:pt x="1089138" y="118853"/>
                </a:cubicBezTo>
                <a:cubicBezTo>
                  <a:pt x="1080595" y="108073"/>
                  <a:pt x="1076324" y="90517"/>
                  <a:pt x="1076324" y="66187"/>
                </a:cubicBezTo>
                <a:cubicBezTo>
                  <a:pt x="1076324" y="50870"/>
                  <a:pt x="1077900" y="38543"/>
                  <a:pt x="1081052" y="29205"/>
                </a:cubicBezTo>
                <a:cubicBezTo>
                  <a:pt x="1084204" y="19868"/>
                  <a:pt x="1088887" y="12666"/>
                  <a:pt x="1095102" y="7600"/>
                </a:cubicBezTo>
                <a:cubicBezTo>
                  <a:pt x="1101317" y="2533"/>
                  <a:pt x="1109138" y="0"/>
                  <a:pt x="1118564" y="0"/>
                </a:cubicBezTo>
                <a:cubicBezTo>
                  <a:pt x="1125515" y="0"/>
                  <a:pt x="1131612" y="1399"/>
                  <a:pt x="1136856" y="4198"/>
                </a:cubicBezTo>
                <a:cubicBezTo>
                  <a:pt x="1142099" y="6996"/>
                  <a:pt x="1146429" y="11031"/>
                  <a:pt x="1149846" y="16304"/>
                </a:cubicBezTo>
                <a:cubicBezTo>
                  <a:pt x="1153262" y="21576"/>
                  <a:pt x="1155943" y="27998"/>
                  <a:pt x="1157887" y="35568"/>
                </a:cubicBezTo>
                <a:cubicBezTo>
                  <a:pt x="1159831" y="43138"/>
                  <a:pt x="1160803" y="53344"/>
                  <a:pt x="1160803" y="66187"/>
                </a:cubicBezTo>
                <a:close/>
                <a:moveTo>
                  <a:pt x="1239705" y="66187"/>
                </a:moveTo>
                <a:cubicBezTo>
                  <a:pt x="1239705" y="44861"/>
                  <a:pt x="1237216" y="30693"/>
                  <a:pt x="1232238" y="23682"/>
                </a:cubicBezTo>
                <a:cubicBezTo>
                  <a:pt x="1227260" y="16672"/>
                  <a:pt x="1221060" y="13167"/>
                  <a:pt x="1213637" y="13167"/>
                </a:cubicBezTo>
                <a:cubicBezTo>
                  <a:pt x="1206332" y="13167"/>
                  <a:pt x="1200500" y="16260"/>
                  <a:pt x="1196140" y="22445"/>
                </a:cubicBezTo>
                <a:cubicBezTo>
                  <a:pt x="1190662" y="30339"/>
                  <a:pt x="1187922" y="44920"/>
                  <a:pt x="1187922" y="66187"/>
                </a:cubicBezTo>
                <a:cubicBezTo>
                  <a:pt x="1187922" y="87454"/>
                  <a:pt x="1190411" y="101607"/>
                  <a:pt x="1195389" y="108647"/>
                </a:cubicBezTo>
                <a:cubicBezTo>
                  <a:pt x="1200367" y="115687"/>
                  <a:pt x="1206509" y="119207"/>
                  <a:pt x="1213814" y="119207"/>
                </a:cubicBezTo>
                <a:cubicBezTo>
                  <a:pt x="1221119" y="119207"/>
                  <a:pt x="1227260" y="115672"/>
                  <a:pt x="1232238" y="108603"/>
                </a:cubicBezTo>
                <a:cubicBezTo>
                  <a:pt x="1237216" y="101534"/>
                  <a:pt x="1239705" y="87395"/>
                  <a:pt x="1239705" y="66187"/>
                </a:cubicBezTo>
                <a:close/>
                <a:moveTo>
                  <a:pt x="1256053" y="66187"/>
                </a:moveTo>
                <a:cubicBezTo>
                  <a:pt x="1256053" y="81386"/>
                  <a:pt x="1254492" y="93654"/>
                  <a:pt x="1251370" y="102992"/>
                </a:cubicBezTo>
                <a:cubicBezTo>
                  <a:pt x="1248247" y="112329"/>
                  <a:pt x="1243579" y="119546"/>
                  <a:pt x="1237363" y="124641"/>
                </a:cubicBezTo>
                <a:cubicBezTo>
                  <a:pt x="1231148" y="129737"/>
                  <a:pt x="1223299" y="132285"/>
                  <a:pt x="1213814" y="132285"/>
                </a:cubicBezTo>
                <a:cubicBezTo>
                  <a:pt x="1201324" y="132285"/>
                  <a:pt x="1191516" y="127808"/>
                  <a:pt x="1184388" y="118853"/>
                </a:cubicBezTo>
                <a:cubicBezTo>
                  <a:pt x="1175846" y="108073"/>
                  <a:pt x="1171574" y="90517"/>
                  <a:pt x="1171574" y="66187"/>
                </a:cubicBezTo>
                <a:cubicBezTo>
                  <a:pt x="1171574" y="50870"/>
                  <a:pt x="1173150" y="38543"/>
                  <a:pt x="1176302" y="29205"/>
                </a:cubicBezTo>
                <a:cubicBezTo>
                  <a:pt x="1179454" y="19868"/>
                  <a:pt x="1184137" y="12666"/>
                  <a:pt x="1190352" y="7600"/>
                </a:cubicBezTo>
                <a:cubicBezTo>
                  <a:pt x="1196568" y="2533"/>
                  <a:pt x="1204388" y="0"/>
                  <a:pt x="1213814" y="0"/>
                </a:cubicBezTo>
                <a:cubicBezTo>
                  <a:pt x="1220765" y="0"/>
                  <a:pt x="1226862" y="1399"/>
                  <a:pt x="1232106" y="4198"/>
                </a:cubicBezTo>
                <a:cubicBezTo>
                  <a:pt x="1237349" y="6996"/>
                  <a:pt x="1241679" y="11031"/>
                  <a:pt x="1245096" y="16304"/>
                </a:cubicBezTo>
                <a:cubicBezTo>
                  <a:pt x="1248512" y="21576"/>
                  <a:pt x="1251193" y="27998"/>
                  <a:pt x="1253137" y="35568"/>
                </a:cubicBezTo>
                <a:cubicBezTo>
                  <a:pt x="1255081" y="43138"/>
                  <a:pt x="1256053" y="53344"/>
                  <a:pt x="1256053" y="66187"/>
                </a:cubicBezTo>
                <a:close/>
                <a:moveTo>
                  <a:pt x="1334955" y="66187"/>
                </a:moveTo>
                <a:cubicBezTo>
                  <a:pt x="1334955" y="44861"/>
                  <a:pt x="1332466" y="30693"/>
                  <a:pt x="1327488" y="23682"/>
                </a:cubicBezTo>
                <a:cubicBezTo>
                  <a:pt x="1322510" y="16672"/>
                  <a:pt x="1316310" y="13167"/>
                  <a:pt x="1308887" y="13167"/>
                </a:cubicBezTo>
                <a:cubicBezTo>
                  <a:pt x="1301582" y="13167"/>
                  <a:pt x="1295750" y="16260"/>
                  <a:pt x="1291391" y="22445"/>
                </a:cubicBezTo>
                <a:cubicBezTo>
                  <a:pt x="1285912" y="30339"/>
                  <a:pt x="1283172" y="44920"/>
                  <a:pt x="1283172" y="66187"/>
                </a:cubicBezTo>
                <a:cubicBezTo>
                  <a:pt x="1283172" y="87454"/>
                  <a:pt x="1285661" y="101607"/>
                  <a:pt x="1290639" y="108647"/>
                </a:cubicBezTo>
                <a:cubicBezTo>
                  <a:pt x="1295617" y="115687"/>
                  <a:pt x="1301759" y="119207"/>
                  <a:pt x="1309064" y="119207"/>
                </a:cubicBezTo>
                <a:cubicBezTo>
                  <a:pt x="1316369" y="119207"/>
                  <a:pt x="1322510" y="115672"/>
                  <a:pt x="1327488" y="108603"/>
                </a:cubicBezTo>
                <a:cubicBezTo>
                  <a:pt x="1332466" y="101534"/>
                  <a:pt x="1334955" y="87395"/>
                  <a:pt x="1334955" y="66187"/>
                </a:cubicBezTo>
                <a:close/>
                <a:moveTo>
                  <a:pt x="1351303" y="66187"/>
                </a:moveTo>
                <a:cubicBezTo>
                  <a:pt x="1351303" y="81386"/>
                  <a:pt x="1349742" y="93654"/>
                  <a:pt x="1346620" y="102992"/>
                </a:cubicBezTo>
                <a:cubicBezTo>
                  <a:pt x="1343497" y="112329"/>
                  <a:pt x="1338828" y="119546"/>
                  <a:pt x="1332614" y="124641"/>
                </a:cubicBezTo>
                <a:cubicBezTo>
                  <a:pt x="1326399" y="129737"/>
                  <a:pt x="1318548" y="132285"/>
                  <a:pt x="1309064" y="132285"/>
                </a:cubicBezTo>
                <a:cubicBezTo>
                  <a:pt x="1296575" y="132285"/>
                  <a:pt x="1286766" y="127808"/>
                  <a:pt x="1279638" y="118853"/>
                </a:cubicBezTo>
                <a:cubicBezTo>
                  <a:pt x="1271096" y="108073"/>
                  <a:pt x="1266825" y="90517"/>
                  <a:pt x="1266825" y="66187"/>
                </a:cubicBezTo>
                <a:cubicBezTo>
                  <a:pt x="1266825" y="50870"/>
                  <a:pt x="1268400" y="38543"/>
                  <a:pt x="1271552" y="29205"/>
                </a:cubicBezTo>
                <a:cubicBezTo>
                  <a:pt x="1274704" y="19868"/>
                  <a:pt x="1279387" y="12666"/>
                  <a:pt x="1285602" y="7600"/>
                </a:cubicBezTo>
                <a:cubicBezTo>
                  <a:pt x="1291817" y="2533"/>
                  <a:pt x="1299638" y="0"/>
                  <a:pt x="1309064" y="0"/>
                </a:cubicBezTo>
                <a:cubicBezTo>
                  <a:pt x="1316015" y="0"/>
                  <a:pt x="1322113" y="1399"/>
                  <a:pt x="1327356" y="4198"/>
                </a:cubicBezTo>
                <a:cubicBezTo>
                  <a:pt x="1332599" y="6996"/>
                  <a:pt x="1336929" y="11031"/>
                  <a:pt x="1340346" y="16304"/>
                </a:cubicBezTo>
                <a:cubicBezTo>
                  <a:pt x="1343763" y="21576"/>
                  <a:pt x="1346443" y="27998"/>
                  <a:pt x="1348387" y="35568"/>
                </a:cubicBezTo>
                <a:cubicBezTo>
                  <a:pt x="1350331" y="43138"/>
                  <a:pt x="1351303" y="53344"/>
                  <a:pt x="1351303" y="66187"/>
                </a:cubicBezTo>
                <a:close/>
                <a:moveTo>
                  <a:pt x="1431512" y="0"/>
                </a:moveTo>
                <a:lnTo>
                  <a:pt x="1431512" y="130076"/>
                </a:lnTo>
                <a:lnTo>
                  <a:pt x="1415606" y="130076"/>
                </a:lnTo>
                <a:lnTo>
                  <a:pt x="1415606" y="28719"/>
                </a:lnTo>
                <a:cubicBezTo>
                  <a:pt x="1411777" y="32372"/>
                  <a:pt x="1406755" y="36024"/>
                  <a:pt x="1400540" y="39677"/>
                </a:cubicBezTo>
                <a:cubicBezTo>
                  <a:pt x="1394324" y="43329"/>
                  <a:pt x="1388743" y="46069"/>
                  <a:pt x="1383794" y="47895"/>
                </a:cubicBezTo>
                <a:lnTo>
                  <a:pt x="1383794" y="32519"/>
                </a:lnTo>
                <a:cubicBezTo>
                  <a:pt x="1392690" y="28336"/>
                  <a:pt x="1400466" y="23270"/>
                  <a:pt x="1407123" y="17320"/>
                </a:cubicBezTo>
                <a:cubicBezTo>
                  <a:pt x="1413780" y="11370"/>
                  <a:pt x="1418493" y="5597"/>
                  <a:pt x="1421262" y="0"/>
                </a:cubicBezTo>
                <a:close/>
                <a:moveTo>
                  <a:pt x="1534980" y="66187"/>
                </a:moveTo>
                <a:cubicBezTo>
                  <a:pt x="1534980" y="44861"/>
                  <a:pt x="1532491" y="30693"/>
                  <a:pt x="1527513" y="23682"/>
                </a:cubicBezTo>
                <a:cubicBezTo>
                  <a:pt x="1522535" y="16672"/>
                  <a:pt x="1516335" y="13167"/>
                  <a:pt x="1508912" y="13167"/>
                </a:cubicBezTo>
                <a:cubicBezTo>
                  <a:pt x="1501607" y="13167"/>
                  <a:pt x="1495775" y="16260"/>
                  <a:pt x="1491416" y="22445"/>
                </a:cubicBezTo>
                <a:cubicBezTo>
                  <a:pt x="1485937" y="30339"/>
                  <a:pt x="1483197" y="44920"/>
                  <a:pt x="1483197" y="66187"/>
                </a:cubicBezTo>
                <a:cubicBezTo>
                  <a:pt x="1483197" y="87454"/>
                  <a:pt x="1485686" y="101607"/>
                  <a:pt x="1490664" y="108647"/>
                </a:cubicBezTo>
                <a:cubicBezTo>
                  <a:pt x="1495642" y="115687"/>
                  <a:pt x="1501784" y="119207"/>
                  <a:pt x="1509089" y="119207"/>
                </a:cubicBezTo>
                <a:cubicBezTo>
                  <a:pt x="1516394" y="119207"/>
                  <a:pt x="1522535" y="115672"/>
                  <a:pt x="1527513" y="108603"/>
                </a:cubicBezTo>
                <a:cubicBezTo>
                  <a:pt x="1532491" y="101534"/>
                  <a:pt x="1534980" y="87395"/>
                  <a:pt x="1534980" y="66187"/>
                </a:cubicBezTo>
                <a:close/>
                <a:moveTo>
                  <a:pt x="1551328" y="66187"/>
                </a:moveTo>
                <a:cubicBezTo>
                  <a:pt x="1551328" y="81386"/>
                  <a:pt x="1549767" y="93654"/>
                  <a:pt x="1546645" y="102992"/>
                </a:cubicBezTo>
                <a:cubicBezTo>
                  <a:pt x="1543522" y="112329"/>
                  <a:pt x="1538854" y="119546"/>
                  <a:pt x="1532639" y="124641"/>
                </a:cubicBezTo>
                <a:cubicBezTo>
                  <a:pt x="1526423" y="129737"/>
                  <a:pt x="1518573" y="132285"/>
                  <a:pt x="1509089" y="132285"/>
                </a:cubicBezTo>
                <a:cubicBezTo>
                  <a:pt x="1496600" y="132285"/>
                  <a:pt x="1486791" y="127808"/>
                  <a:pt x="1479663" y="118853"/>
                </a:cubicBezTo>
                <a:cubicBezTo>
                  <a:pt x="1471121" y="108073"/>
                  <a:pt x="1466850" y="90517"/>
                  <a:pt x="1466850" y="66187"/>
                </a:cubicBezTo>
                <a:cubicBezTo>
                  <a:pt x="1466850" y="50870"/>
                  <a:pt x="1468425" y="38543"/>
                  <a:pt x="1471577" y="29205"/>
                </a:cubicBezTo>
                <a:cubicBezTo>
                  <a:pt x="1474729" y="19868"/>
                  <a:pt x="1479412" y="12666"/>
                  <a:pt x="1485627" y="7600"/>
                </a:cubicBezTo>
                <a:cubicBezTo>
                  <a:pt x="1491843" y="2533"/>
                  <a:pt x="1499663" y="0"/>
                  <a:pt x="1509089" y="0"/>
                </a:cubicBezTo>
                <a:cubicBezTo>
                  <a:pt x="1516040" y="0"/>
                  <a:pt x="1522138" y="1399"/>
                  <a:pt x="1527381" y="4198"/>
                </a:cubicBezTo>
                <a:cubicBezTo>
                  <a:pt x="1532624" y="6996"/>
                  <a:pt x="1536954" y="11031"/>
                  <a:pt x="1540371" y="16304"/>
                </a:cubicBezTo>
                <a:cubicBezTo>
                  <a:pt x="1543787" y="21576"/>
                  <a:pt x="1546468" y="27998"/>
                  <a:pt x="1548412" y="35568"/>
                </a:cubicBezTo>
                <a:cubicBezTo>
                  <a:pt x="1550356" y="43138"/>
                  <a:pt x="1551328" y="53344"/>
                  <a:pt x="1551328" y="66187"/>
                </a:cubicBezTo>
                <a:close/>
                <a:moveTo>
                  <a:pt x="1622012" y="0"/>
                </a:moveTo>
                <a:lnTo>
                  <a:pt x="1622012" y="130076"/>
                </a:lnTo>
                <a:lnTo>
                  <a:pt x="1606106" y="130076"/>
                </a:lnTo>
                <a:lnTo>
                  <a:pt x="1606106" y="28719"/>
                </a:lnTo>
                <a:cubicBezTo>
                  <a:pt x="1602277" y="32372"/>
                  <a:pt x="1597255" y="36024"/>
                  <a:pt x="1591040" y="39677"/>
                </a:cubicBezTo>
                <a:cubicBezTo>
                  <a:pt x="1584824" y="43329"/>
                  <a:pt x="1579243" y="46069"/>
                  <a:pt x="1574294" y="47895"/>
                </a:cubicBezTo>
                <a:lnTo>
                  <a:pt x="1574294" y="32519"/>
                </a:lnTo>
                <a:cubicBezTo>
                  <a:pt x="1583190" y="28336"/>
                  <a:pt x="1590966" y="23270"/>
                  <a:pt x="1597623" y="17320"/>
                </a:cubicBezTo>
                <a:cubicBezTo>
                  <a:pt x="1604280" y="11370"/>
                  <a:pt x="1608993" y="5597"/>
                  <a:pt x="1611762" y="0"/>
                </a:cubicBezTo>
                <a:close/>
                <a:moveTo>
                  <a:pt x="1735005" y="66187"/>
                </a:moveTo>
                <a:cubicBezTo>
                  <a:pt x="1735005" y="44861"/>
                  <a:pt x="1732516" y="30693"/>
                  <a:pt x="1727538" y="23682"/>
                </a:cubicBezTo>
                <a:cubicBezTo>
                  <a:pt x="1722560" y="16672"/>
                  <a:pt x="1716360" y="13167"/>
                  <a:pt x="1708937" y="13167"/>
                </a:cubicBezTo>
                <a:cubicBezTo>
                  <a:pt x="1701632" y="13167"/>
                  <a:pt x="1695800" y="16260"/>
                  <a:pt x="1691441" y="22445"/>
                </a:cubicBezTo>
                <a:cubicBezTo>
                  <a:pt x="1685962" y="30339"/>
                  <a:pt x="1683222" y="44920"/>
                  <a:pt x="1683222" y="66187"/>
                </a:cubicBezTo>
                <a:cubicBezTo>
                  <a:pt x="1683222" y="87454"/>
                  <a:pt x="1685711" y="101607"/>
                  <a:pt x="1690689" y="108647"/>
                </a:cubicBezTo>
                <a:cubicBezTo>
                  <a:pt x="1695667" y="115687"/>
                  <a:pt x="1701809" y="119207"/>
                  <a:pt x="1709114" y="119207"/>
                </a:cubicBezTo>
                <a:cubicBezTo>
                  <a:pt x="1716419" y="119207"/>
                  <a:pt x="1722560" y="115672"/>
                  <a:pt x="1727538" y="108603"/>
                </a:cubicBezTo>
                <a:cubicBezTo>
                  <a:pt x="1732516" y="101534"/>
                  <a:pt x="1735005" y="87395"/>
                  <a:pt x="1735005" y="66187"/>
                </a:cubicBezTo>
                <a:close/>
                <a:moveTo>
                  <a:pt x="1751353" y="66187"/>
                </a:moveTo>
                <a:cubicBezTo>
                  <a:pt x="1751353" y="81386"/>
                  <a:pt x="1749792" y="93654"/>
                  <a:pt x="1746670" y="102992"/>
                </a:cubicBezTo>
                <a:cubicBezTo>
                  <a:pt x="1743547" y="112329"/>
                  <a:pt x="1738879" y="119546"/>
                  <a:pt x="1732664" y="124641"/>
                </a:cubicBezTo>
                <a:cubicBezTo>
                  <a:pt x="1726448" y="129737"/>
                  <a:pt x="1718598" y="132285"/>
                  <a:pt x="1709114" y="132285"/>
                </a:cubicBezTo>
                <a:cubicBezTo>
                  <a:pt x="1696624" y="132285"/>
                  <a:pt x="1686816" y="127808"/>
                  <a:pt x="1679688" y="118853"/>
                </a:cubicBezTo>
                <a:cubicBezTo>
                  <a:pt x="1671146" y="108073"/>
                  <a:pt x="1666874" y="90517"/>
                  <a:pt x="1666874" y="66187"/>
                </a:cubicBezTo>
                <a:cubicBezTo>
                  <a:pt x="1666874" y="50870"/>
                  <a:pt x="1668450" y="38543"/>
                  <a:pt x="1671602" y="29205"/>
                </a:cubicBezTo>
                <a:cubicBezTo>
                  <a:pt x="1674754" y="19868"/>
                  <a:pt x="1679437" y="12666"/>
                  <a:pt x="1685652" y="7600"/>
                </a:cubicBezTo>
                <a:cubicBezTo>
                  <a:pt x="1691868" y="2533"/>
                  <a:pt x="1699688" y="0"/>
                  <a:pt x="1709114" y="0"/>
                </a:cubicBezTo>
                <a:cubicBezTo>
                  <a:pt x="1716065" y="0"/>
                  <a:pt x="1722163" y="1399"/>
                  <a:pt x="1727406" y="4198"/>
                </a:cubicBezTo>
                <a:cubicBezTo>
                  <a:pt x="1732649" y="6996"/>
                  <a:pt x="1736979" y="11031"/>
                  <a:pt x="1740396" y="16304"/>
                </a:cubicBezTo>
                <a:cubicBezTo>
                  <a:pt x="1743812" y="21576"/>
                  <a:pt x="1746493" y="27998"/>
                  <a:pt x="1748437" y="35568"/>
                </a:cubicBezTo>
                <a:cubicBezTo>
                  <a:pt x="1750381" y="43138"/>
                  <a:pt x="1751353" y="53344"/>
                  <a:pt x="1751353" y="66187"/>
                </a:cubicBezTo>
                <a:close/>
                <a:moveTo>
                  <a:pt x="1822037" y="0"/>
                </a:moveTo>
                <a:lnTo>
                  <a:pt x="1822037" y="130076"/>
                </a:lnTo>
                <a:lnTo>
                  <a:pt x="1806131" y="130076"/>
                </a:lnTo>
                <a:lnTo>
                  <a:pt x="1806131" y="28719"/>
                </a:lnTo>
                <a:cubicBezTo>
                  <a:pt x="1802302" y="32372"/>
                  <a:pt x="1797280" y="36024"/>
                  <a:pt x="1791065" y="39677"/>
                </a:cubicBezTo>
                <a:cubicBezTo>
                  <a:pt x="1784849" y="43329"/>
                  <a:pt x="1779268" y="46069"/>
                  <a:pt x="1774319" y="47895"/>
                </a:cubicBezTo>
                <a:lnTo>
                  <a:pt x="1774319" y="32519"/>
                </a:lnTo>
                <a:cubicBezTo>
                  <a:pt x="1783215" y="28336"/>
                  <a:pt x="1790991" y="23270"/>
                  <a:pt x="1797648" y="17320"/>
                </a:cubicBezTo>
                <a:cubicBezTo>
                  <a:pt x="1804305" y="11370"/>
                  <a:pt x="1809018" y="5597"/>
                  <a:pt x="1811787" y="0"/>
                </a:cubicBezTo>
                <a:close/>
                <a:moveTo>
                  <a:pt x="1925505" y="66187"/>
                </a:moveTo>
                <a:cubicBezTo>
                  <a:pt x="1925505" y="44861"/>
                  <a:pt x="1923016" y="30693"/>
                  <a:pt x="1918038" y="23682"/>
                </a:cubicBezTo>
                <a:cubicBezTo>
                  <a:pt x="1913060" y="16672"/>
                  <a:pt x="1906860" y="13167"/>
                  <a:pt x="1899437" y="13167"/>
                </a:cubicBezTo>
                <a:cubicBezTo>
                  <a:pt x="1892132" y="13167"/>
                  <a:pt x="1886300" y="16260"/>
                  <a:pt x="1881940" y="22445"/>
                </a:cubicBezTo>
                <a:cubicBezTo>
                  <a:pt x="1876462" y="30339"/>
                  <a:pt x="1873722" y="44920"/>
                  <a:pt x="1873722" y="66187"/>
                </a:cubicBezTo>
                <a:cubicBezTo>
                  <a:pt x="1873722" y="87454"/>
                  <a:pt x="1876211" y="101607"/>
                  <a:pt x="1881189" y="108647"/>
                </a:cubicBezTo>
                <a:cubicBezTo>
                  <a:pt x="1886167" y="115687"/>
                  <a:pt x="1892309" y="119207"/>
                  <a:pt x="1899614" y="119207"/>
                </a:cubicBezTo>
                <a:cubicBezTo>
                  <a:pt x="1906919" y="119207"/>
                  <a:pt x="1913060" y="115672"/>
                  <a:pt x="1918038" y="108603"/>
                </a:cubicBezTo>
                <a:cubicBezTo>
                  <a:pt x="1923016" y="101534"/>
                  <a:pt x="1925505" y="87395"/>
                  <a:pt x="1925505" y="66187"/>
                </a:cubicBezTo>
                <a:close/>
                <a:moveTo>
                  <a:pt x="1941853" y="66187"/>
                </a:moveTo>
                <a:cubicBezTo>
                  <a:pt x="1941853" y="81386"/>
                  <a:pt x="1940292" y="93654"/>
                  <a:pt x="1937170" y="102992"/>
                </a:cubicBezTo>
                <a:cubicBezTo>
                  <a:pt x="1934047" y="112329"/>
                  <a:pt x="1929379" y="119546"/>
                  <a:pt x="1923163" y="124641"/>
                </a:cubicBezTo>
                <a:cubicBezTo>
                  <a:pt x="1916948" y="129737"/>
                  <a:pt x="1909099" y="132285"/>
                  <a:pt x="1899614" y="132285"/>
                </a:cubicBezTo>
                <a:cubicBezTo>
                  <a:pt x="1887125" y="132285"/>
                  <a:pt x="1877316" y="127808"/>
                  <a:pt x="1870188" y="118853"/>
                </a:cubicBezTo>
                <a:cubicBezTo>
                  <a:pt x="1861646" y="108073"/>
                  <a:pt x="1857375" y="90517"/>
                  <a:pt x="1857375" y="66187"/>
                </a:cubicBezTo>
                <a:cubicBezTo>
                  <a:pt x="1857375" y="50870"/>
                  <a:pt x="1858950" y="38543"/>
                  <a:pt x="1862102" y="29205"/>
                </a:cubicBezTo>
                <a:cubicBezTo>
                  <a:pt x="1865254" y="19868"/>
                  <a:pt x="1869937" y="12666"/>
                  <a:pt x="1876152" y="7600"/>
                </a:cubicBezTo>
                <a:cubicBezTo>
                  <a:pt x="1882368" y="2533"/>
                  <a:pt x="1890188" y="0"/>
                  <a:pt x="1899614" y="0"/>
                </a:cubicBezTo>
                <a:cubicBezTo>
                  <a:pt x="1906565" y="0"/>
                  <a:pt x="1912662" y="1399"/>
                  <a:pt x="1917906" y="4198"/>
                </a:cubicBezTo>
                <a:cubicBezTo>
                  <a:pt x="1923149" y="6996"/>
                  <a:pt x="1927479" y="11031"/>
                  <a:pt x="1930896" y="16304"/>
                </a:cubicBezTo>
                <a:cubicBezTo>
                  <a:pt x="1934312" y="21576"/>
                  <a:pt x="1936993" y="27998"/>
                  <a:pt x="1938937" y="35568"/>
                </a:cubicBezTo>
                <a:cubicBezTo>
                  <a:pt x="1940881" y="43138"/>
                  <a:pt x="1941853" y="53344"/>
                  <a:pt x="1941853" y="66187"/>
                </a:cubicBezTo>
                <a:close/>
                <a:moveTo>
                  <a:pt x="2030280" y="66187"/>
                </a:moveTo>
                <a:cubicBezTo>
                  <a:pt x="2030280" y="44861"/>
                  <a:pt x="2027791" y="30693"/>
                  <a:pt x="2022813" y="23682"/>
                </a:cubicBezTo>
                <a:cubicBezTo>
                  <a:pt x="2017835" y="16672"/>
                  <a:pt x="2011635" y="13167"/>
                  <a:pt x="2004212" y="13167"/>
                </a:cubicBezTo>
                <a:cubicBezTo>
                  <a:pt x="1996907" y="13167"/>
                  <a:pt x="1991075" y="16260"/>
                  <a:pt x="1986715" y="22445"/>
                </a:cubicBezTo>
                <a:cubicBezTo>
                  <a:pt x="1981237" y="30339"/>
                  <a:pt x="1978497" y="44920"/>
                  <a:pt x="1978497" y="66187"/>
                </a:cubicBezTo>
                <a:cubicBezTo>
                  <a:pt x="1978497" y="87454"/>
                  <a:pt x="1980986" y="101607"/>
                  <a:pt x="1985964" y="108647"/>
                </a:cubicBezTo>
                <a:cubicBezTo>
                  <a:pt x="1990942" y="115687"/>
                  <a:pt x="1997084" y="119207"/>
                  <a:pt x="2004389" y="119207"/>
                </a:cubicBezTo>
                <a:cubicBezTo>
                  <a:pt x="2011694" y="119207"/>
                  <a:pt x="2017835" y="115672"/>
                  <a:pt x="2022813" y="108603"/>
                </a:cubicBezTo>
                <a:cubicBezTo>
                  <a:pt x="2027791" y="101534"/>
                  <a:pt x="2030280" y="87395"/>
                  <a:pt x="2030280" y="66187"/>
                </a:cubicBezTo>
                <a:close/>
                <a:moveTo>
                  <a:pt x="2046628" y="66187"/>
                </a:moveTo>
                <a:cubicBezTo>
                  <a:pt x="2046628" y="81386"/>
                  <a:pt x="2045067" y="93654"/>
                  <a:pt x="2041945" y="102992"/>
                </a:cubicBezTo>
                <a:cubicBezTo>
                  <a:pt x="2038822" y="112329"/>
                  <a:pt x="2034154" y="119546"/>
                  <a:pt x="2027938" y="124641"/>
                </a:cubicBezTo>
                <a:cubicBezTo>
                  <a:pt x="2021723" y="129737"/>
                  <a:pt x="2013874" y="132285"/>
                  <a:pt x="2004389" y="132285"/>
                </a:cubicBezTo>
                <a:cubicBezTo>
                  <a:pt x="1991900" y="132285"/>
                  <a:pt x="1982091" y="127808"/>
                  <a:pt x="1974963" y="118853"/>
                </a:cubicBezTo>
                <a:cubicBezTo>
                  <a:pt x="1966421" y="108073"/>
                  <a:pt x="1962149" y="90517"/>
                  <a:pt x="1962149" y="66187"/>
                </a:cubicBezTo>
                <a:cubicBezTo>
                  <a:pt x="1962149" y="50870"/>
                  <a:pt x="1963725" y="38543"/>
                  <a:pt x="1966877" y="29205"/>
                </a:cubicBezTo>
                <a:cubicBezTo>
                  <a:pt x="1970029" y="19868"/>
                  <a:pt x="1974712" y="12666"/>
                  <a:pt x="1980927" y="7600"/>
                </a:cubicBezTo>
                <a:cubicBezTo>
                  <a:pt x="1987143" y="2533"/>
                  <a:pt x="1994963" y="0"/>
                  <a:pt x="2004389" y="0"/>
                </a:cubicBezTo>
                <a:cubicBezTo>
                  <a:pt x="2011340" y="0"/>
                  <a:pt x="2017438" y="1399"/>
                  <a:pt x="2022681" y="4198"/>
                </a:cubicBezTo>
                <a:cubicBezTo>
                  <a:pt x="2027924" y="6996"/>
                  <a:pt x="2032254" y="11031"/>
                  <a:pt x="2035670" y="16304"/>
                </a:cubicBezTo>
                <a:cubicBezTo>
                  <a:pt x="2039088" y="21576"/>
                  <a:pt x="2041768" y="27998"/>
                  <a:pt x="2043712" y="35568"/>
                </a:cubicBezTo>
                <a:cubicBezTo>
                  <a:pt x="2045656" y="43138"/>
                  <a:pt x="2046628" y="53344"/>
                  <a:pt x="2046628" y="66187"/>
                </a:cubicBezTo>
                <a:close/>
                <a:moveTo>
                  <a:pt x="2125530" y="66187"/>
                </a:moveTo>
                <a:cubicBezTo>
                  <a:pt x="2125530" y="44861"/>
                  <a:pt x="2123041" y="30693"/>
                  <a:pt x="2118063" y="23682"/>
                </a:cubicBezTo>
                <a:cubicBezTo>
                  <a:pt x="2113085" y="16672"/>
                  <a:pt x="2106885" y="13167"/>
                  <a:pt x="2099462" y="13167"/>
                </a:cubicBezTo>
                <a:cubicBezTo>
                  <a:pt x="2092157" y="13167"/>
                  <a:pt x="2086325" y="16260"/>
                  <a:pt x="2081965" y="22445"/>
                </a:cubicBezTo>
                <a:cubicBezTo>
                  <a:pt x="2076487" y="30339"/>
                  <a:pt x="2073747" y="44920"/>
                  <a:pt x="2073747" y="66187"/>
                </a:cubicBezTo>
                <a:cubicBezTo>
                  <a:pt x="2073747" y="87454"/>
                  <a:pt x="2076236" y="101607"/>
                  <a:pt x="2081214" y="108647"/>
                </a:cubicBezTo>
                <a:cubicBezTo>
                  <a:pt x="2086192" y="115687"/>
                  <a:pt x="2092334" y="119207"/>
                  <a:pt x="2099638" y="119207"/>
                </a:cubicBezTo>
                <a:cubicBezTo>
                  <a:pt x="2106944" y="119207"/>
                  <a:pt x="2113085" y="115672"/>
                  <a:pt x="2118063" y="108603"/>
                </a:cubicBezTo>
                <a:cubicBezTo>
                  <a:pt x="2123041" y="101534"/>
                  <a:pt x="2125530" y="87395"/>
                  <a:pt x="2125530" y="66187"/>
                </a:cubicBezTo>
                <a:close/>
                <a:moveTo>
                  <a:pt x="2141878" y="66187"/>
                </a:moveTo>
                <a:cubicBezTo>
                  <a:pt x="2141878" y="81386"/>
                  <a:pt x="2140317" y="93654"/>
                  <a:pt x="2137194" y="102992"/>
                </a:cubicBezTo>
                <a:cubicBezTo>
                  <a:pt x="2134072" y="112329"/>
                  <a:pt x="2129403" y="119546"/>
                  <a:pt x="2123188" y="124641"/>
                </a:cubicBezTo>
                <a:cubicBezTo>
                  <a:pt x="2116973" y="129737"/>
                  <a:pt x="2109123" y="132285"/>
                  <a:pt x="2099638" y="132285"/>
                </a:cubicBezTo>
                <a:cubicBezTo>
                  <a:pt x="2087150" y="132285"/>
                  <a:pt x="2077341" y="127808"/>
                  <a:pt x="2070212" y="118853"/>
                </a:cubicBezTo>
                <a:cubicBezTo>
                  <a:pt x="2061670" y="108073"/>
                  <a:pt x="2057399" y="90517"/>
                  <a:pt x="2057399" y="66187"/>
                </a:cubicBezTo>
                <a:cubicBezTo>
                  <a:pt x="2057399" y="50870"/>
                  <a:pt x="2058975" y="38543"/>
                  <a:pt x="2062127" y="29205"/>
                </a:cubicBezTo>
                <a:cubicBezTo>
                  <a:pt x="2065279" y="19868"/>
                  <a:pt x="2069962" y="12666"/>
                  <a:pt x="2076177" y="7600"/>
                </a:cubicBezTo>
                <a:cubicBezTo>
                  <a:pt x="2082392" y="2533"/>
                  <a:pt x="2090213" y="0"/>
                  <a:pt x="2099638" y="0"/>
                </a:cubicBezTo>
                <a:cubicBezTo>
                  <a:pt x="2106590" y="0"/>
                  <a:pt x="2112688" y="1399"/>
                  <a:pt x="2117931" y="4198"/>
                </a:cubicBezTo>
                <a:cubicBezTo>
                  <a:pt x="2123174" y="6996"/>
                  <a:pt x="2127504" y="11031"/>
                  <a:pt x="2130920" y="16304"/>
                </a:cubicBezTo>
                <a:cubicBezTo>
                  <a:pt x="2134338" y="21576"/>
                  <a:pt x="2137018" y="27998"/>
                  <a:pt x="2138962" y="35568"/>
                </a:cubicBezTo>
                <a:cubicBezTo>
                  <a:pt x="2140906" y="43138"/>
                  <a:pt x="2141878" y="53344"/>
                  <a:pt x="2141878" y="66187"/>
                </a:cubicBezTo>
                <a:close/>
                <a:moveTo>
                  <a:pt x="2212562" y="0"/>
                </a:moveTo>
                <a:lnTo>
                  <a:pt x="2212562" y="130076"/>
                </a:lnTo>
                <a:lnTo>
                  <a:pt x="2196656" y="130076"/>
                </a:lnTo>
                <a:lnTo>
                  <a:pt x="2196656" y="28719"/>
                </a:lnTo>
                <a:cubicBezTo>
                  <a:pt x="2192827" y="32372"/>
                  <a:pt x="2187804" y="36024"/>
                  <a:pt x="2181590" y="39677"/>
                </a:cubicBezTo>
                <a:cubicBezTo>
                  <a:pt x="2175374" y="43329"/>
                  <a:pt x="2169792" y="46069"/>
                  <a:pt x="2164844" y="47895"/>
                </a:cubicBezTo>
                <a:lnTo>
                  <a:pt x="2164844" y="32519"/>
                </a:lnTo>
                <a:cubicBezTo>
                  <a:pt x="2173740" y="28336"/>
                  <a:pt x="2181516" y="23270"/>
                  <a:pt x="2188173" y="17320"/>
                </a:cubicBezTo>
                <a:cubicBezTo>
                  <a:pt x="2194830" y="11370"/>
                  <a:pt x="2199543" y="5597"/>
                  <a:pt x="2202312" y="0"/>
                </a:cubicBezTo>
                <a:close/>
                <a:moveTo>
                  <a:pt x="2298287" y="0"/>
                </a:moveTo>
                <a:lnTo>
                  <a:pt x="2298287" y="130076"/>
                </a:lnTo>
                <a:lnTo>
                  <a:pt x="2282381" y="130076"/>
                </a:lnTo>
                <a:lnTo>
                  <a:pt x="2282381" y="28719"/>
                </a:lnTo>
                <a:cubicBezTo>
                  <a:pt x="2278552" y="32372"/>
                  <a:pt x="2273529" y="36024"/>
                  <a:pt x="2267314" y="39677"/>
                </a:cubicBezTo>
                <a:cubicBezTo>
                  <a:pt x="2261099" y="43329"/>
                  <a:pt x="2255517" y="46069"/>
                  <a:pt x="2250569" y="47895"/>
                </a:cubicBezTo>
                <a:lnTo>
                  <a:pt x="2250569" y="32519"/>
                </a:lnTo>
                <a:cubicBezTo>
                  <a:pt x="2259465" y="28336"/>
                  <a:pt x="2267241" y="23270"/>
                  <a:pt x="2273898" y="17320"/>
                </a:cubicBezTo>
                <a:cubicBezTo>
                  <a:pt x="2280554" y="11370"/>
                  <a:pt x="2285267" y="5597"/>
                  <a:pt x="2288036" y="0"/>
                </a:cubicBezTo>
                <a:close/>
                <a:moveTo>
                  <a:pt x="2384012" y="0"/>
                </a:moveTo>
                <a:lnTo>
                  <a:pt x="2384012" y="130076"/>
                </a:lnTo>
                <a:lnTo>
                  <a:pt x="2368106" y="130076"/>
                </a:lnTo>
                <a:lnTo>
                  <a:pt x="2368106" y="28719"/>
                </a:lnTo>
                <a:cubicBezTo>
                  <a:pt x="2364277" y="32372"/>
                  <a:pt x="2359255" y="36024"/>
                  <a:pt x="2353039" y="39677"/>
                </a:cubicBezTo>
                <a:cubicBezTo>
                  <a:pt x="2346824" y="43329"/>
                  <a:pt x="2341242" y="46069"/>
                  <a:pt x="2336294" y="47895"/>
                </a:cubicBezTo>
                <a:lnTo>
                  <a:pt x="2336294" y="32519"/>
                </a:lnTo>
                <a:cubicBezTo>
                  <a:pt x="2345189" y="28336"/>
                  <a:pt x="2352966" y="23270"/>
                  <a:pt x="2359623" y="17320"/>
                </a:cubicBezTo>
                <a:cubicBezTo>
                  <a:pt x="2366279" y="11370"/>
                  <a:pt x="2370992" y="5597"/>
                  <a:pt x="2373761" y="0"/>
                </a:cubicBezTo>
                <a:close/>
                <a:moveTo>
                  <a:pt x="2469737" y="0"/>
                </a:moveTo>
                <a:lnTo>
                  <a:pt x="2469737" y="130076"/>
                </a:lnTo>
                <a:lnTo>
                  <a:pt x="2453831" y="130076"/>
                </a:lnTo>
                <a:lnTo>
                  <a:pt x="2453831" y="28719"/>
                </a:lnTo>
                <a:cubicBezTo>
                  <a:pt x="2450002" y="32372"/>
                  <a:pt x="2444979" y="36024"/>
                  <a:pt x="2438764" y="39677"/>
                </a:cubicBezTo>
                <a:cubicBezTo>
                  <a:pt x="2432549" y="43329"/>
                  <a:pt x="2426967" y="46069"/>
                  <a:pt x="2422019" y="47895"/>
                </a:cubicBezTo>
                <a:lnTo>
                  <a:pt x="2422019" y="32519"/>
                </a:lnTo>
                <a:cubicBezTo>
                  <a:pt x="2430914" y="28336"/>
                  <a:pt x="2438691" y="23270"/>
                  <a:pt x="2445348" y="17320"/>
                </a:cubicBezTo>
                <a:cubicBezTo>
                  <a:pt x="2452004" y="11370"/>
                  <a:pt x="2456717" y="5597"/>
                  <a:pt x="2459486" y="0"/>
                </a:cubicBezTo>
                <a:close/>
                <a:moveTo>
                  <a:pt x="2573205" y="66187"/>
                </a:moveTo>
                <a:cubicBezTo>
                  <a:pt x="2573205" y="44861"/>
                  <a:pt x="2570716" y="30693"/>
                  <a:pt x="2565738" y="23682"/>
                </a:cubicBezTo>
                <a:cubicBezTo>
                  <a:pt x="2560760" y="16672"/>
                  <a:pt x="2554559" y="13167"/>
                  <a:pt x="2547137" y="13167"/>
                </a:cubicBezTo>
                <a:cubicBezTo>
                  <a:pt x="2539832" y="13167"/>
                  <a:pt x="2533999" y="16260"/>
                  <a:pt x="2529640" y="22445"/>
                </a:cubicBezTo>
                <a:cubicBezTo>
                  <a:pt x="2524161" y="30339"/>
                  <a:pt x="2521422" y="44920"/>
                  <a:pt x="2521422" y="66187"/>
                </a:cubicBezTo>
                <a:cubicBezTo>
                  <a:pt x="2521422" y="87454"/>
                  <a:pt x="2523911" y="101607"/>
                  <a:pt x="2528889" y="108647"/>
                </a:cubicBezTo>
                <a:cubicBezTo>
                  <a:pt x="2533867" y="115687"/>
                  <a:pt x="2540008" y="119207"/>
                  <a:pt x="2547313" y="119207"/>
                </a:cubicBezTo>
                <a:cubicBezTo>
                  <a:pt x="2554618" y="119207"/>
                  <a:pt x="2560760" y="115672"/>
                  <a:pt x="2565738" y="108603"/>
                </a:cubicBezTo>
                <a:cubicBezTo>
                  <a:pt x="2570716" y="101534"/>
                  <a:pt x="2573205" y="87395"/>
                  <a:pt x="2573205" y="66187"/>
                </a:cubicBezTo>
                <a:close/>
                <a:moveTo>
                  <a:pt x="2589553" y="66187"/>
                </a:moveTo>
                <a:cubicBezTo>
                  <a:pt x="2589553" y="81386"/>
                  <a:pt x="2587991" y="93654"/>
                  <a:pt x="2584869" y="102992"/>
                </a:cubicBezTo>
                <a:cubicBezTo>
                  <a:pt x="2581747" y="112329"/>
                  <a:pt x="2577078" y="119546"/>
                  <a:pt x="2570863" y="124641"/>
                </a:cubicBezTo>
                <a:cubicBezTo>
                  <a:pt x="2564648" y="129737"/>
                  <a:pt x="2556798" y="132285"/>
                  <a:pt x="2547313" y="132285"/>
                </a:cubicBezTo>
                <a:cubicBezTo>
                  <a:pt x="2534824" y="132285"/>
                  <a:pt x="2525016" y="127808"/>
                  <a:pt x="2517887" y="118853"/>
                </a:cubicBezTo>
                <a:cubicBezTo>
                  <a:pt x="2509345" y="108073"/>
                  <a:pt x="2505074" y="90517"/>
                  <a:pt x="2505074" y="66187"/>
                </a:cubicBezTo>
                <a:cubicBezTo>
                  <a:pt x="2505074" y="50870"/>
                  <a:pt x="2506650" y="38543"/>
                  <a:pt x="2509802" y="29205"/>
                </a:cubicBezTo>
                <a:cubicBezTo>
                  <a:pt x="2512954" y="19868"/>
                  <a:pt x="2517637" y="12666"/>
                  <a:pt x="2523852" y="7600"/>
                </a:cubicBezTo>
                <a:cubicBezTo>
                  <a:pt x="2530067" y="2533"/>
                  <a:pt x="2537888" y="0"/>
                  <a:pt x="2547313" y="0"/>
                </a:cubicBezTo>
                <a:cubicBezTo>
                  <a:pt x="2554265" y="0"/>
                  <a:pt x="2560362" y="1399"/>
                  <a:pt x="2565605" y="4198"/>
                </a:cubicBezTo>
                <a:cubicBezTo>
                  <a:pt x="2570848" y="6996"/>
                  <a:pt x="2575178" y="11031"/>
                  <a:pt x="2578595" y="16304"/>
                </a:cubicBezTo>
                <a:cubicBezTo>
                  <a:pt x="2582012" y="21576"/>
                  <a:pt x="2584692" y="27998"/>
                  <a:pt x="2586637" y="35568"/>
                </a:cubicBezTo>
                <a:cubicBezTo>
                  <a:pt x="2588581" y="43138"/>
                  <a:pt x="2589553" y="53344"/>
                  <a:pt x="2589553" y="66187"/>
                </a:cubicBezTo>
                <a:close/>
                <a:moveTo>
                  <a:pt x="2669762" y="0"/>
                </a:moveTo>
                <a:lnTo>
                  <a:pt x="2669762" y="130076"/>
                </a:lnTo>
                <a:lnTo>
                  <a:pt x="2653856" y="130076"/>
                </a:lnTo>
                <a:lnTo>
                  <a:pt x="2653856" y="28719"/>
                </a:lnTo>
                <a:cubicBezTo>
                  <a:pt x="2650027" y="32372"/>
                  <a:pt x="2645004" y="36024"/>
                  <a:pt x="2638789" y="39677"/>
                </a:cubicBezTo>
                <a:cubicBezTo>
                  <a:pt x="2632574" y="43329"/>
                  <a:pt x="2626992" y="46069"/>
                  <a:pt x="2622044" y="47895"/>
                </a:cubicBezTo>
                <a:lnTo>
                  <a:pt x="2622044" y="32519"/>
                </a:lnTo>
                <a:cubicBezTo>
                  <a:pt x="2630939" y="28336"/>
                  <a:pt x="2638716" y="23270"/>
                  <a:pt x="2645373" y="17320"/>
                </a:cubicBezTo>
                <a:cubicBezTo>
                  <a:pt x="2652029" y="11370"/>
                  <a:pt x="2656742" y="5597"/>
                  <a:pt x="2659511" y="0"/>
                </a:cubicBezTo>
                <a:close/>
                <a:moveTo>
                  <a:pt x="2773230" y="66187"/>
                </a:moveTo>
                <a:cubicBezTo>
                  <a:pt x="2773230" y="44861"/>
                  <a:pt x="2770741" y="30693"/>
                  <a:pt x="2765763" y="23682"/>
                </a:cubicBezTo>
                <a:cubicBezTo>
                  <a:pt x="2760785" y="16672"/>
                  <a:pt x="2754584" y="13167"/>
                  <a:pt x="2747162" y="13167"/>
                </a:cubicBezTo>
                <a:cubicBezTo>
                  <a:pt x="2739857" y="13167"/>
                  <a:pt x="2734024" y="16260"/>
                  <a:pt x="2729665" y="22445"/>
                </a:cubicBezTo>
                <a:cubicBezTo>
                  <a:pt x="2724186" y="30339"/>
                  <a:pt x="2721447" y="44920"/>
                  <a:pt x="2721447" y="66187"/>
                </a:cubicBezTo>
                <a:cubicBezTo>
                  <a:pt x="2721447" y="87454"/>
                  <a:pt x="2723936" y="101607"/>
                  <a:pt x="2728914" y="108647"/>
                </a:cubicBezTo>
                <a:cubicBezTo>
                  <a:pt x="2733892" y="115687"/>
                  <a:pt x="2740033" y="119207"/>
                  <a:pt x="2747338" y="119207"/>
                </a:cubicBezTo>
                <a:cubicBezTo>
                  <a:pt x="2754643" y="119207"/>
                  <a:pt x="2760785" y="115672"/>
                  <a:pt x="2765763" y="108603"/>
                </a:cubicBezTo>
                <a:cubicBezTo>
                  <a:pt x="2770741" y="101534"/>
                  <a:pt x="2773230" y="87395"/>
                  <a:pt x="2773230" y="66187"/>
                </a:cubicBezTo>
                <a:close/>
                <a:moveTo>
                  <a:pt x="2789578" y="66187"/>
                </a:moveTo>
                <a:cubicBezTo>
                  <a:pt x="2789578" y="81386"/>
                  <a:pt x="2788016" y="93654"/>
                  <a:pt x="2784894" y="102992"/>
                </a:cubicBezTo>
                <a:cubicBezTo>
                  <a:pt x="2781772" y="112329"/>
                  <a:pt x="2777103" y="119546"/>
                  <a:pt x="2770888" y="124641"/>
                </a:cubicBezTo>
                <a:cubicBezTo>
                  <a:pt x="2764673" y="129737"/>
                  <a:pt x="2756823" y="132285"/>
                  <a:pt x="2747338" y="132285"/>
                </a:cubicBezTo>
                <a:cubicBezTo>
                  <a:pt x="2734849" y="132285"/>
                  <a:pt x="2725041" y="127808"/>
                  <a:pt x="2717912" y="118853"/>
                </a:cubicBezTo>
                <a:cubicBezTo>
                  <a:pt x="2709370" y="108073"/>
                  <a:pt x="2705099" y="90517"/>
                  <a:pt x="2705099" y="66187"/>
                </a:cubicBezTo>
                <a:cubicBezTo>
                  <a:pt x="2705099" y="50870"/>
                  <a:pt x="2706675" y="38543"/>
                  <a:pt x="2709827" y="29205"/>
                </a:cubicBezTo>
                <a:cubicBezTo>
                  <a:pt x="2712979" y="19868"/>
                  <a:pt x="2717662" y="12666"/>
                  <a:pt x="2723877" y="7600"/>
                </a:cubicBezTo>
                <a:cubicBezTo>
                  <a:pt x="2730092" y="2533"/>
                  <a:pt x="2737913" y="0"/>
                  <a:pt x="2747338" y="0"/>
                </a:cubicBezTo>
                <a:cubicBezTo>
                  <a:pt x="2754290" y="0"/>
                  <a:pt x="2760387" y="1399"/>
                  <a:pt x="2765630" y="4198"/>
                </a:cubicBezTo>
                <a:cubicBezTo>
                  <a:pt x="2770873" y="6996"/>
                  <a:pt x="2775203" y="11031"/>
                  <a:pt x="2778620" y="16304"/>
                </a:cubicBezTo>
                <a:cubicBezTo>
                  <a:pt x="2782037" y="21576"/>
                  <a:pt x="2784717" y="27998"/>
                  <a:pt x="2786662" y="35568"/>
                </a:cubicBezTo>
                <a:cubicBezTo>
                  <a:pt x="2788606" y="43138"/>
                  <a:pt x="2789578" y="53344"/>
                  <a:pt x="2789578" y="66187"/>
                </a:cubicBezTo>
                <a:close/>
                <a:moveTo>
                  <a:pt x="2860262" y="0"/>
                </a:moveTo>
                <a:lnTo>
                  <a:pt x="2860262" y="130076"/>
                </a:lnTo>
                <a:lnTo>
                  <a:pt x="2844356" y="130076"/>
                </a:lnTo>
                <a:lnTo>
                  <a:pt x="2844356" y="28719"/>
                </a:lnTo>
                <a:cubicBezTo>
                  <a:pt x="2840527" y="32372"/>
                  <a:pt x="2835505" y="36024"/>
                  <a:pt x="2829289" y="39677"/>
                </a:cubicBezTo>
                <a:cubicBezTo>
                  <a:pt x="2823074" y="43329"/>
                  <a:pt x="2817492" y="46069"/>
                  <a:pt x="2812544" y="47895"/>
                </a:cubicBezTo>
                <a:lnTo>
                  <a:pt x="2812544" y="32519"/>
                </a:lnTo>
                <a:cubicBezTo>
                  <a:pt x="2821439" y="28336"/>
                  <a:pt x="2829216" y="23270"/>
                  <a:pt x="2835873" y="17320"/>
                </a:cubicBezTo>
                <a:cubicBezTo>
                  <a:pt x="2842530" y="11370"/>
                  <a:pt x="2847242" y="5597"/>
                  <a:pt x="2850011" y="0"/>
                </a:cubicBezTo>
                <a:close/>
                <a:moveTo>
                  <a:pt x="2973255" y="66187"/>
                </a:moveTo>
                <a:cubicBezTo>
                  <a:pt x="2973255" y="44861"/>
                  <a:pt x="2970766" y="30693"/>
                  <a:pt x="2965788" y="23682"/>
                </a:cubicBezTo>
                <a:cubicBezTo>
                  <a:pt x="2960810" y="16672"/>
                  <a:pt x="2954609" y="13167"/>
                  <a:pt x="2947187" y="13167"/>
                </a:cubicBezTo>
                <a:cubicBezTo>
                  <a:pt x="2939882" y="13167"/>
                  <a:pt x="2934049" y="16260"/>
                  <a:pt x="2929690" y="22445"/>
                </a:cubicBezTo>
                <a:cubicBezTo>
                  <a:pt x="2924211" y="30339"/>
                  <a:pt x="2921472" y="44920"/>
                  <a:pt x="2921472" y="66187"/>
                </a:cubicBezTo>
                <a:cubicBezTo>
                  <a:pt x="2921472" y="87454"/>
                  <a:pt x="2923961" y="101607"/>
                  <a:pt x="2928939" y="108647"/>
                </a:cubicBezTo>
                <a:cubicBezTo>
                  <a:pt x="2933917" y="115687"/>
                  <a:pt x="2940058" y="119207"/>
                  <a:pt x="2947363" y="119207"/>
                </a:cubicBezTo>
                <a:cubicBezTo>
                  <a:pt x="2954668" y="119207"/>
                  <a:pt x="2960810" y="115672"/>
                  <a:pt x="2965788" y="108603"/>
                </a:cubicBezTo>
                <a:cubicBezTo>
                  <a:pt x="2970766" y="101534"/>
                  <a:pt x="2973255" y="87395"/>
                  <a:pt x="2973255" y="66187"/>
                </a:cubicBezTo>
                <a:close/>
                <a:moveTo>
                  <a:pt x="2989603" y="66187"/>
                </a:moveTo>
                <a:cubicBezTo>
                  <a:pt x="2989603" y="81386"/>
                  <a:pt x="2988041" y="93654"/>
                  <a:pt x="2984919" y="102992"/>
                </a:cubicBezTo>
                <a:cubicBezTo>
                  <a:pt x="2981797" y="112329"/>
                  <a:pt x="2977128" y="119546"/>
                  <a:pt x="2970913" y="124641"/>
                </a:cubicBezTo>
                <a:cubicBezTo>
                  <a:pt x="2964698" y="129737"/>
                  <a:pt x="2956848" y="132285"/>
                  <a:pt x="2947363" y="132285"/>
                </a:cubicBezTo>
                <a:cubicBezTo>
                  <a:pt x="2934874" y="132285"/>
                  <a:pt x="2925066" y="127808"/>
                  <a:pt x="2917937" y="118853"/>
                </a:cubicBezTo>
                <a:cubicBezTo>
                  <a:pt x="2909395" y="108073"/>
                  <a:pt x="2905124" y="90517"/>
                  <a:pt x="2905124" y="66187"/>
                </a:cubicBezTo>
                <a:cubicBezTo>
                  <a:pt x="2905124" y="50870"/>
                  <a:pt x="2906700" y="38543"/>
                  <a:pt x="2909852" y="29205"/>
                </a:cubicBezTo>
                <a:cubicBezTo>
                  <a:pt x="2913004" y="19868"/>
                  <a:pt x="2917687" y="12666"/>
                  <a:pt x="2923902" y="7600"/>
                </a:cubicBezTo>
                <a:cubicBezTo>
                  <a:pt x="2930117" y="2533"/>
                  <a:pt x="2937938" y="0"/>
                  <a:pt x="2947363" y="0"/>
                </a:cubicBezTo>
                <a:cubicBezTo>
                  <a:pt x="2954315" y="0"/>
                  <a:pt x="2960412" y="1399"/>
                  <a:pt x="2965655" y="4198"/>
                </a:cubicBezTo>
                <a:cubicBezTo>
                  <a:pt x="2970898" y="6996"/>
                  <a:pt x="2975228" y="11031"/>
                  <a:pt x="2978645" y="16304"/>
                </a:cubicBezTo>
                <a:cubicBezTo>
                  <a:pt x="2982062" y="21576"/>
                  <a:pt x="2984742" y="27998"/>
                  <a:pt x="2986687" y="35568"/>
                </a:cubicBezTo>
                <a:cubicBezTo>
                  <a:pt x="2988631" y="43138"/>
                  <a:pt x="2989603" y="53344"/>
                  <a:pt x="2989603" y="66187"/>
                </a:cubicBezTo>
                <a:close/>
                <a:moveTo>
                  <a:pt x="3068505" y="66187"/>
                </a:moveTo>
                <a:cubicBezTo>
                  <a:pt x="3068505" y="44861"/>
                  <a:pt x="3066016" y="30693"/>
                  <a:pt x="3061038" y="23682"/>
                </a:cubicBezTo>
                <a:cubicBezTo>
                  <a:pt x="3056060" y="16672"/>
                  <a:pt x="3049859" y="13167"/>
                  <a:pt x="3042437" y="13167"/>
                </a:cubicBezTo>
                <a:cubicBezTo>
                  <a:pt x="3035132" y="13167"/>
                  <a:pt x="3029299" y="16260"/>
                  <a:pt x="3024940" y="22445"/>
                </a:cubicBezTo>
                <a:cubicBezTo>
                  <a:pt x="3019461" y="30339"/>
                  <a:pt x="3016722" y="44920"/>
                  <a:pt x="3016722" y="66187"/>
                </a:cubicBezTo>
                <a:cubicBezTo>
                  <a:pt x="3016722" y="87454"/>
                  <a:pt x="3019211" y="101607"/>
                  <a:pt x="3024189" y="108647"/>
                </a:cubicBezTo>
                <a:cubicBezTo>
                  <a:pt x="3029167" y="115687"/>
                  <a:pt x="3035308" y="119207"/>
                  <a:pt x="3042613" y="119207"/>
                </a:cubicBezTo>
                <a:cubicBezTo>
                  <a:pt x="3049918" y="119207"/>
                  <a:pt x="3056060" y="115672"/>
                  <a:pt x="3061038" y="108603"/>
                </a:cubicBezTo>
                <a:cubicBezTo>
                  <a:pt x="3066016" y="101534"/>
                  <a:pt x="3068505" y="87395"/>
                  <a:pt x="3068505" y="66187"/>
                </a:cubicBezTo>
                <a:close/>
                <a:moveTo>
                  <a:pt x="3084853" y="66187"/>
                </a:moveTo>
                <a:cubicBezTo>
                  <a:pt x="3084853" y="81386"/>
                  <a:pt x="3083291" y="93654"/>
                  <a:pt x="3080169" y="102992"/>
                </a:cubicBezTo>
                <a:cubicBezTo>
                  <a:pt x="3077047" y="112329"/>
                  <a:pt x="3072378" y="119546"/>
                  <a:pt x="3066163" y="124641"/>
                </a:cubicBezTo>
                <a:cubicBezTo>
                  <a:pt x="3059948" y="129737"/>
                  <a:pt x="3052098" y="132285"/>
                  <a:pt x="3042613" y="132285"/>
                </a:cubicBezTo>
                <a:cubicBezTo>
                  <a:pt x="3030124" y="132285"/>
                  <a:pt x="3020316" y="127808"/>
                  <a:pt x="3013187" y="118853"/>
                </a:cubicBezTo>
                <a:cubicBezTo>
                  <a:pt x="3004645" y="108073"/>
                  <a:pt x="3000374" y="90517"/>
                  <a:pt x="3000374" y="66187"/>
                </a:cubicBezTo>
                <a:cubicBezTo>
                  <a:pt x="3000374" y="50870"/>
                  <a:pt x="3001950" y="38543"/>
                  <a:pt x="3005102" y="29205"/>
                </a:cubicBezTo>
                <a:cubicBezTo>
                  <a:pt x="3008254" y="19868"/>
                  <a:pt x="3012937" y="12666"/>
                  <a:pt x="3019152" y="7600"/>
                </a:cubicBezTo>
                <a:cubicBezTo>
                  <a:pt x="3025367" y="2533"/>
                  <a:pt x="3033188" y="0"/>
                  <a:pt x="3042613" y="0"/>
                </a:cubicBezTo>
                <a:cubicBezTo>
                  <a:pt x="3049565" y="0"/>
                  <a:pt x="3055662" y="1399"/>
                  <a:pt x="3060905" y="4198"/>
                </a:cubicBezTo>
                <a:cubicBezTo>
                  <a:pt x="3066148" y="6996"/>
                  <a:pt x="3070478" y="11031"/>
                  <a:pt x="3073895" y="16304"/>
                </a:cubicBezTo>
                <a:cubicBezTo>
                  <a:pt x="3077312" y="21576"/>
                  <a:pt x="3079992" y="27998"/>
                  <a:pt x="3081937" y="35568"/>
                </a:cubicBezTo>
                <a:cubicBezTo>
                  <a:pt x="3083881" y="43138"/>
                  <a:pt x="3084853" y="53344"/>
                  <a:pt x="3084853" y="66187"/>
                </a:cubicBezTo>
                <a:close/>
                <a:moveTo>
                  <a:pt x="3163755" y="66187"/>
                </a:moveTo>
                <a:cubicBezTo>
                  <a:pt x="3163755" y="44861"/>
                  <a:pt x="3161266" y="30693"/>
                  <a:pt x="3156288" y="23682"/>
                </a:cubicBezTo>
                <a:cubicBezTo>
                  <a:pt x="3151310" y="16672"/>
                  <a:pt x="3145109" y="13167"/>
                  <a:pt x="3137687" y="13167"/>
                </a:cubicBezTo>
                <a:cubicBezTo>
                  <a:pt x="3130382" y="13167"/>
                  <a:pt x="3124550" y="16260"/>
                  <a:pt x="3120190" y="22445"/>
                </a:cubicBezTo>
                <a:cubicBezTo>
                  <a:pt x="3114711" y="30339"/>
                  <a:pt x="3111972" y="44920"/>
                  <a:pt x="3111972" y="66187"/>
                </a:cubicBezTo>
                <a:cubicBezTo>
                  <a:pt x="3111972" y="87454"/>
                  <a:pt x="3114461" y="101607"/>
                  <a:pt x="3119439" y="108647"/>
                </a:cubicBezTo>
                <a:cubicBezTo>
                  <a:pt x="3124417" y="115687"/>
                  <a:pt x="3130559" y="119207"/>
                  <a:pt x="3137863" y="119207"/>
                </a:cubicBezTo>
                <a:cubicBezTo>
                  <a:pt x="3145168" y="119207"/>
                  <a:pt x="3151310" y="115672"/>
                  <a:pt x="3156288" y="108603"/>
                </a:cubicBezTo>
                <a:cubicBezTo>
                  <a:pt x="3161266" y="101534"/>
                  <a:pt x="3163755" y="87395"/>
                  <a:pt x="3163755" y="66187"/>
                </a:cubicBezTo>
                <a:close/>
                <a:moveTo>
                  <a:pt x="3180103" y="66187"/>
                </a:moveTo>
                <a:cubicBezTo>
                  <a:pt x="3180103" y="81386"/>
                  <a:pt x="3178542" y="93654"/>
                  <a:pt x="3175419" y="102992"/>
                </a:cubicBezTo>
                <a:cubicBezTo>
                  <a:pt x="3172297" y="112329"/>
                  <a:pt x="3167628" y="119546"/>
                  <a:pt x="3161413" y="124641"/>
                </a:cubicBezTo>
                <a:cubicBezTo>
                  <a:pt x="3155198" y="129737"/>
                  <a:pt x="3147348" y="132285"/>
                  <a:pt x="3137863" y="132285"/>
                </a:cubicBezTo>
                <a:cubicBezTo>
                  <a:pt x="3125374" y="132285"/>
                  <a:pt x="3115566" y="127808"/>
                  <a:pt x="3108437" y="118853"/>
                </a:cubicBezTo>
                <a:cubicBezTo>
                  <a:pt x="3099895" y="108073"/>
                  <a:pt x="3095624" y="90517"/>
                  <a:pt x="3095624" y="66187"/>
                </a:cubicBezTo>
                <a:cubicBezTo>
                  <a:pt x="3095624" y="50870"/>
                  <a:pt x="3097200" y="38543"/>
                  <a:pt x="3100352" y="29205"/>
                </a:cubicBezTo>
                <a:cubicBezTo>
                  <a:pt x="3103504" y="19868"/>
                  <a:pt x="3108187" y="12666"/>
                  <a:pt x="3114402" y="7600"/>
                </a:cubicBezTo>
                <a:cubicBezTo>
                  <a:pt x="3120617" y="2533"/>
                  <a:pt x="3128438" y="0"/>
                  <a:pt x="3137863" y="0"/>
                </a:cubicBezTo>
                <a:cubicBezTo>
                  <a:pt x="3144815" y="0"/>
                  <a:pt x="3150912" y="1399"/>
                  <a:pt x="3156155" y="4198"/>
                </a:cubicBezTo>
                <a:cubicBezTo>
                  <a:pt x="3161399" y="6996"/>
                  <a:pt x="3165729" y="11031"/>
                  <a:pt x="3169145" y="16304"/>
                </a:cubicBezTo>
                <a:cubicBezTo>
                  <a:pt x="3172562" y="21576"/>
                  <a:pt x="3175242" y="27998"/>
                  <a:pt x="3177187" y="35568"/>
                </a:cubicBezTo>
                <a:cubicBezTo>
                  <a:pt x="3179131" y="43138"/>
                  <a:pt x="3180103" y="53344"/>
                  <a:pt x="3180103" y="66187"/>
                </a:cubicBezTo>
                <a:close/>
                <a:moveTo>
                  <a:pt x="3260312" y="0"/>
                </a:moveTo>
                <a:lnTo>
                  <a:pt x="3260312" y="130076"/>
                </a:lnTo>
                <a:lnTo>
                  <a:pt x="3244406" y="130076"/>
                </a:lnTo>
                <a:lnTo>
                  <a:pt x="3244406" y="28719"/>
                </a:lnTo>
                <a:cubicBezTo>
                  <a:pt x="3240577" y="32372"/>
                  <a:pt x="3235555" y="36024"/>
                  <a:pt x="3229339" y="39677"/>
                </a:cubicBezTo>
                <a:cubicBezTo>
                  <a:pt x="3223124" y="43329"/>
                  <a:pt x="3217542" y="46069"/>
                  <a:pt x="3212594" y="47895"/>
                </a:cubicBezTo>
                <a:lnTo>
                  <a:pt x="3212594" y="32519"/>
                </a:lnTo>
                <a:cubicBezTo>
                  <a:pt x="3221489" y="28336"/>
                  <a:pt x="3229266" y="23270"/>
                  <a:pt x="3235923" y="17320"/>
                </a:cubicBezTo>
                <a:cubicBezTo>
                  <a:pt x="3242580" y="11370"/>
                  <a:pt x="3247292" y="5597"/>
                  <a:pt x="3250061" y="0"/>
                </a:cubicBezTo>
                <a:close/>
                <a:moveTo>
                  <a:pt x="3346037" y="0"/>
                </a:moveTo>
                <a:lnTo>
                  <a:pt x="3346037" y="130076"/>
                </a:lnTo>
                <a:lnTo>
                  <a:pt x="3330131" y="130076"/>
                </a:lnTo>
                <a:lnTo>
                  <a:pt x="3330131" y="28719"/>
                </a:lnTo>
                <a:cubicBezTo>
                  <a:pt x="3326302" y="32372"/>
                  <a:pt x="3321280" y="36024"/>
                  <a:pt x="3315064" y="39677"/>
                </a:cubicBezTo>
                <a:cubicBezTo>
                  <a:pt x="3308849" y="43329"/>
                  <a:pt x="3303267" y="46069"/>
                  <a:pt x="3298319" y="47895"/>
                </a:cubicBezTo>
                <a:lnTo>
                  <a:pt x="3298319" y="32519"/>
                </a:lnTo>
                <a:cubicBezTo>
                  <a:pt x="3307214" y="28336"/>
                  <a:pt x="3314991" y="23270"/>
                  <a:pt x="3321648" y="17320"/>
                </a:cubicBezTo>
                <a:cubicBezTo>
                  <a:pt x="3328305" y="11370"/>
                  <a:pt x="3333017" y="5597"/>
                  <a:pt x="3335786" y="0"/>
                </a:cubicBezTo>
                <a:close/>
                <a:moveTo>
                  <a:pt x="3449505" y="66187"/>
                </a:moveTo>
                <a:cubicBezTo>
                  <a:pt x="3449505" y="44861"/>
                  <a:pt x="3447016" y="30693"/>
                  <a:pt x="3442038" y="23682"/>
                </a:cubicBezTo>
                <a:cubicBezTo>
                  <a:pt x="3437060" y="16672"/>
                  <a:pt x="3430859" y="13167"/>
                  <a:pt x="3423437" y="13167"/>
                </a:cubicBezTo>
                <a:cubicBezTo>
                  <a:pt x="3416132" y="13167"/>
                  <a:pt x="3410300" y="16260"/>
                  <a:pt x="3405940" y="22445"/>
                </a:cubicBezTo>
                <a:cubicBezTo>
                  <a:pt x="3400461" y="30339"/>
                  <a:pt x="3397722" y="44920"/>
                  <a:pt x="3397722" y="66187"/>
                </a:cubicBezTo>
                <a:cubicBezTo>
                  <a:pt x="3397722" y="87454"/>
                  <a:pt x="3400211" y="101607"/>
                  <a:pt x="3405189" y="108647"/>
                </a:cubicBezTo>
                <a:cubicBezTo>
                  <a:pt x="3410167" y="115687"/>
                  <a:pt x="3416309" y="119207"/>
                  <a:pt x="3423613" y="119207"/>
                </a:cubicBezTo>
                <a:cubicBezTo>
                  <a:pt x="3430918" y="119207"/>
                  <a:pt x="3437060" y="115672"/>
                  <a:pt x="3442038" y="108603"/>
                </a:cubicBezTo>
                <a:cubicBezTo>
                  <a:pt x="3447016" y="101534"/>
                  <a:pt x="3449505" y="87395"/>
                  <a:pt x="3449505" y="66187"/>
                </a:cubicBezTo>
                <a:close/>
                <a:moveTo>
                  <a:pt x="3465853" y="66187"/>
                </a:moveTo>
                <a:cubicBezTo>
                  <a:pt x="3465853" y="81386"/>
                  <a:pt x="3464292" y="93654"/>
                  <a:pt x="3461169" y="102992"/>
                </a:cubicBezTo>
                <a:cubicBezTo>
                  <a:pt x="3458047" y="112329"/>
                  <a:pt x="3453378" y="119546"/>
                  <a:pt x="3447163" y="124641"/>
                </a:cubicBezTo>
                <a:cubicBezTo>
                  <a:pt x="3440948" y="129737"/>
                  <a:pt x="3433098" y="132285"/>
                  <a:pt x="3423613" y="132285"/>
                </a:cubicBezTo>
                <a:cubicBezTo>
                  <a:pt x="3411124" y="132285"/>
                  <a:pt x="3401316" y="127808"/>
                  <a:pt x="3394187" y="118853"/>
                </a:cubicBezTo>
                <a:cubicBezTo>
                  <a:pt x="3385645" y="108073"/>
                  <a:pt x="3381374" y="90517"/>
                  <a:pt x="3381374" y="66187"/>
                </a:cubicBezTo>
                <a:cubicBezTo>
                  <a:pt x="3381374" y="50870"/>
                  <a:pt x="3382950" y="38543"/>
                  <a:pt x="3386102" y="29205"/>
                </a:cubicBezTo>
                <a:cubicBezTo>
                  <a:pt x="3389254" y="19868"/>
                  <a:pt x="3393937" y="12666"/>
                  <a:pt x="3400152" y="7600"/>
                </a:cubicBezTo>
                <a:cubicBezTo>
                  <a:pt x="3406367" y="2533"/>
                  <a:pt x="3414188" y="0"/>
                  <a:pt x="3423613" y="0"/>
                </a:cubicBezTo>
                <a:cubicBezTo>
                  <a:pt x="3430565" y="0"/>
                  <a:pt x="3436662" y="1399"/>
                  <a:pt x="3441905" y="4198"/>
                </a:cubicBezTo>
                <a:cubicBezTo>
                  <a:pt x="3447149" y="6996"/>
                  <a:pt x="3451479" y="11031"/>
                  <a:pt x="3454895" y="16304"/>
                </a:cubicBezTo>
                <a:cubicBezTo>
                  <a:pt x="3458312" y="21576"/>
                  <a:pt x="3460992" y="27998"/>
                  <a:pt x="3462937" y="35568"/>
                </a:cubicBezTo>
                <a:cubicBezTo>
                  <a:pt x="3464881" y="43138"/>
                  <a:pt x="3465853" y="53344"/>
                  <a:pt x="3465853" y="66187"/>
                </a:cubicBezTo>
                <a:close/>
                <a:moveTo>
                  <a:pt x="3536537" y="0"/>
                </a:moveTo>
                <a:lnTo>
                  <a:pt x="3536537" y="130076"/>
                </a:lnTo>
                <a:lnTo>
                  <a:pt x="3520631" y="130076"/>
                </a:lnTo>
                <a:lnTo>
                  <a:pt x="3520631" y="28719"/>
                </a:lnTo>
                <a:cubicBezTo>
                  <a:pt x="3516802" y="32372"/>
                  <a:pt x="3511780" y="36024"/>
                  <a:pt x="3505564" y="39677"/>
                </a:cubicBezTo>
                <a:cubicBezTo>
                  <a:pt x="3499349" y="43329"/>
                  <a:pt x="3493767" y="46069"/>
                  <a:pt x="3488819" y="47895"/>
                </a:cubicBezTo>
                <a:lnTo>
                  <a:pt x="3488819" y="32519"/>
                </a:lnTo>
                <a:cubicBezTo>
                  <a:pt x="3497714" y="28336"/>
                  <a:pt x="3505491" y="23270"/>
                  <a:pt x="3512148" y="17320"/>
                </a:cubicBezTo>
                <a:cubicBezTo>
                  <a:pt x="3518805" y="11370"/>
                  <a:pt x="3523517" y="5597"/>
                  <a:pt x="3526286" y="0"/>
                </a:cubicBezTo>
                <a:close/>
                <a:moveTo>
                  <a:pt x="3649530" y="66187"/>
                </a:moveTo>
                <a:cubicBezTo>
                  <a:pt x="3649530" y="44861"/>
                  <a:pt x="3647041" y="30693"/>
                  <a:pt x="3642063" y="23682"/>
                </a:cubicBezTo>
                <a:cubicBezTo>
                  <a:pt x="3637085" y="16672"/>
                  <a:pt x="3630884" y="13167"/>
                  <a:pt x="3623462" y="13167"/>
                </a:cubicBezTo>
                <a:cubicBezTo>
                  <a:pt x="3616157" y="13167"/>
                  <a:pt x="3610324" y="16260"/>
                  <a:pt x="3605965" y="22445"/>
                </a:cubicBezTo>
                <a:cubicBezTo>
                  <a:pt x="3600486" y="30339"/>
                  <a:pt x="3597747" y="44920"/>
                  <a:pt x="3597747" y="66187"/>
                </a:cubicBezTo>
                <a:cubicBezTo>
                  <a:pt x="3597747" y="87454"/>
                  <a:pt x="3600236" y="101607"/>
                  <a:pt x="3605214" y="108647"/>
                </a:cubicBezTo>
                <a:cubicBezTo>
                  <a:pt x="3610192" y="115687"/>
                  <a:pt x="3616333" y="119207"/>
                  <a:pt x="3623638" y="119207"/>
                </a:cubicBezTo>
                <a:cubicBezTo>
                  <a:pt x="3630943" y="119207"/>
                  <a:pt x="3637085" y="115672"/>
                  <a:pt x="3642063" y="108603"/>
                </a:cubicBezTo>
                <a:cubicBezTo>
                  <a:pt x="3647041" y="101534"/>
                  <a:pt x="3649530" y="87395"/>
                  <a:pt x="3649530" y="66187"/>
                </a:cubicBezTo>
                <a:close/>
                <a:moveTo>
                  <a:pt x="3665878" y="66187"/>
                </a:moveTo>
                <a:cubicBezTo>
                  <a:pt x="3665878" y="81386"/>
                  <a:pt x="3664316" y="93654"/>
                  <a:pt x="3661194" y="102992"/>
                </a:cubicBezTo>
                <a:cubicBezTo>
                  <a:pt x="3658072" y="112329"/>
                  <a:pt x="3653403" y="119546"/>
                  <a:pt x="3647188" y="124641"/>
                </a:cubicBezTo>
                <a:cubicBezTo>
                  <a:pt x="3640973" y="129737"/>
                  <a:pt x="3633123" y="132285"/>
                  <a:pt x="3623638" y="132285"/>
                </a:cubicBezTo>
                <a:cubicBezTo>
                  <a:pt x="3611149" y="132285"/>
                  <a:pt x="3601340" y="127808"/>
                  <a:pt x="3594212" y="118853"/>
                </a:cubicBezTo>
                <a:cubicBezTo>
                  <a:pt x="3585670" y="108073"/>
                  <a:pt x="3581399" y="90517"/>
                  <a:pt x="3581399" y="66187"/>
                </a:cubicBezTo>
                <a:cubicBezTo>
                  <a:pt x="3581399" y="50870"/>
                  <a:pt x="3582975" y="38543"/>
                  <a:pt x="3586127" y="29205"/>
                </a:cubicBezTo>
                <a:cubicBezTo>
                  <a:pt x="3589278" y="19868"/>
                  <a:pt x="3593962" y="12666"/>
                  <a:pt x="3600177" y="7600"/>
                </a:cubicBezTo>
                <a:cubicBezTo>
                  <a:pt x="3606392" y="2533"/>
                  <a:pt x="3614213" y="0"/>
                  <a:pt x="3623638" y="0"/>
                </a:cubicBezTo>
                <a:cubicBezTo>
                  <a:pt x="3630590" y="0"/>
                  <a:pt x="3636687" y="1399"/>
                  <a:pt x="3641930" y="4198"/>
                </a:cubicBezTo>
                <a:cubicBezTo>
                  <a:pt x="3647173" y="6996"/>
                  <a:pt x="3651503" y="11031"/>
                  <a:pt x="3654920" y="16304"/>
                </a:cubicBezTo>
                <a:cubicBezTo>
                  <a:pt x="3658337" y="21576"/>
                  <a:pt x="3661017" y="27998"/>
                  <a:pt x="3662962" y="35568"/>
                </a:cubicBezTo>
                <a:cubicBezTo>
                  <a:pt x="3664906" y="43138"/>
                  <a:pt x="3665878" y="53344"/>
                  <a:pt x="3665878" y="66187"/>
                </a:cubicBezTo>
                <a:close/>
                <a:moveTo>
                  <a:pt x="3736562" y="0"/>
                </a:moveTo>
                <a:lnTo>
                  <a:pt x="3736562" y="130076"/>
                </a:lnTo>
                <a:lnTo>
                  <a:pt x="3720656" y="130076"/>
                </a:lnTo>
                <a:lnTo>
                  <a:pt x="3720656" y="28719"/>
                </a:lnTo>
                <a:cubicBezTo>
                  <a:pt x="3716826" y="32372"/>
                  <a:pt x="3711804" y="36024"/>
                  <a:pt x="3705589" y="39677"/>
                </a:cubicBezTo>
                <a:cubicBezTo>
                  <a:pt x="3699374" y="43329"/>
                  <a:pt x="3693792" y="46069"/>
                  <a:pt x="3688844" y="47895"/>
                </a:cubicBezTo>
                <a:lnTo>
                  <a:pt x="3688844" y="32519"/>
                </a:lnTo>
                <a:cubicBezTo>
                  <a:pt x="3697739" y="28336"/>
                  <a:pt x="3705515" y="23270"/>
                  <a:pt x="3712173" y="17320"/>
                </a:cubicBezTo>
                <a:cubicBezTo>
                  <a:pt x="3718829" y="11370"/>
                  <a:pt x="3723542" y="5597"/>
                  <a:pt x="3726311" y="0"/>
                </a:cubicBezTo>
                <a:close/>
                <a:moveTo>
                  <a:pt x="3822287" y="0"/>
                </a:moveTo>
                <a:lnTo>
                  <a:pt x="3822287" y="130076"/>
                </a:lnTo>
                <a:lnTo>
                  <a:pt x="3806381" y="130076"/>
                </a:lnTo>
                <a:lnTo>
                  <a:pt x="3806381" y="28719"/>
                </a:lnTo>
                <a:cubicBezTo>
                  <a:pt x="3802551" y="32372"/>
                  <a:pt x="3797529" y="36024"/>
                  <a:pt x="3791314" y="39677"/>
                </a:cubicBezTo>
                <a:cubicBezTo>
                  <a:pt x="3785099" y="43329"/>
                  <a:pt x="3779517" y="46069"/>
                  <a:pt x="3774569" y="47895"/>
                </a:cubicBezTo>
                <a:lnTo>
                  <a:pt x="3774569" y="32519"/>
                </a:lnTo>
                <a:cubicBezTo>
                  <a:pt x="3783464" y="28336"/>
                  <a:pt x="3791240" y="23270"/>
                  <a:pt x="3797898" y="17320"/>
                </a:cubicBezTo>
                <a:cubicBezTo>
                  <a:pt x="3804554" y="11370"/>
                  <a:pt x="3809267" y="5597"/>
                  <a:pt x="3812036" y="0"/>
                </a:cubicBezTo>
                <a:close/>
                <a:moveTo>
                  <a:pt x="3925755" y="66187"/>
                </a:moveTo>
                <a:cubicBezTo>
                  <a:pt x="3925755" y="44861"/>
                  <a:pt x="3923266" y="30693"/>
                  <a:pt x="3918288" y="23682"/>
                </a:cubicBezTo>
                <a:cubicBezTo>
                  <a:pt x="3913310" y="16672"/>
                  <a:pt x="3907109" y="13167"/>
                  <a:pt x="3899687" y="13167"/>
                </a:cubicBezTo>
                <a:cubicBezTo>
                  <a:pt x="3892382" y="13167"/>
                  <a:pt x="3886549" y="16260"/>
                  <a:pt x="3882190" y="22445"/>
                </a:cubicBezTo>
                <a:cubicBezTo>
                  <a:pt x="3876711" y="30339"/>
                  <a:pt x="3873972" y="44920"/>
                  <a:pt x="3873972" y="66187"/>
                </a:cubicBezTo>
                <a:cubicBezTo>
                  <a:pt x="3873972" y="87454"/>
                  <a:pt x="3876461" y="101607"/>
                  <a:pt x="3881439" y="108647"/>
                </a:cubicBezTo>
                <a:cubicBezTo>
                  <a:pt x="3886417" y="115687"/>
                  <a:pt x="3892558" y="119207"/>
                  <a:pt x="3899863" y="119207"/>
                </a:cubicBezTo>
                <a:cubicBezTo>
                  <a:pt x="3907168" y="119207"/>
                  <a:pt x="3913310" y="115672"/>
                  <a:pt x="3918288" y="108603"/>
                </a:cubicBezTo>
                <a:cubicBezTo>
                  <a:pt x="3923266" y="101534"/>
                  <a:pt x="3925755" y="87395"/>
                  <a:pt x="3925755" y="66187"/>
                </a:cubicBezTo>
                <a:close/>
                <a:moveTo>
                  <a:pt x="3942103" y="66187"/>
                </a:moveTo>
                <a:cubicBezTo>
                  <a:pt x="3942103" y="81386"/>
                  <a:pt x="3940541" y="93654"/>
                  <a:pt x="3937419" y="102992"/>
                </a:cubicBezTo>
                <a:cubicBezTo>
                  <a:pt x="3934297" y="112329"/>
                  <a:pt x="3929628" y="119546"/>
                  <a:pt x="3923413" y="124641"/>
                </a:cubicBezTo>
                <a:cubicBezTo>
                  <a:pt x="3917198" y="129737"/>
                  <a:pt x="3909348" y="132285"/>
                  <a:pt x="3899863" y="132285"/>
                </a:cubicBezTo>
                <a:cubicBezTo>
                  <a:pt x="3887374" y="132285"/>
                  <a:pt x="3877565" y="127808"/>
                  <a:pt x="3870437" y="118853"/>
                </a:cubicBezTo>
                <a:cubicBezTo>
                  <a:pt x="3861895" y="108073"/>
                  <a:pt x="3857624" y="90517"/>
                  <a:pt x="3857624" y="66187"/>
                </a:cubicBezTo>
                <a:cubicBezTo>
                  <a:pt x="3857624" y="50870"/>
                  <a:pt x="3859200" y="38543"/>
                  <a:pt x="3862352" y="29205"/>
                </a:cubicBezTo>
                <a:cubicBezTo>
                  <a:pt x="3865503" y="19868"/>
                  <a:pt x="3870187" y="12666"/>
                  <a:pt x="3876402" y="7600"/>
                </a:cubicBezTo>
                <a:cubicBezTo>
                  <a:pt x="3882617" y="2533"/>
                  <a:pt x="3890438" y="0"/>
                  <a:pt x="3899863" y="0"/>
                </a:cubicBezTo>
                <a:cubicBezTo>
                  <a:pt x="3906815" y="0"/>
                  <a:pt x="3912912" y="1399"/>
                  <a:pt x="3918155" y="4198"/>
                </a:cubicBezTo>
                <a:cubicBezTo>
                  <a:pt x="3923398" y="6996"/>
                  <a:pt x="3927728" y="11031"/>
                  <a:pt x="3931145" y="16304"/>
                </a:cubicBezTo>
                <a:cubicBezTo>
                  <a:pt x="3934562" y="21576"/>
                  <a:pt x="3937242" y="27998"/>
                  <a:pt x="3939187" y="35568"/>
                </a:cubicBezTo>
                <a:cubicBezTo>
                  <a:pt x="3941131" y="43138"/>
                  <a:pt x="3942103" y="53344"/>
                  <a:pt x="3942103" y="66187"/>
                </a:cubicBezTo>
                <a:close/>
                <a:moveTo>
                  <a:pt x="4022312" y="0"/>
                </a:moveTo>
                <a:lnTo>
                  <a:pt x="4022312" y="130076"/>
                </a:lnTo>
                <a:lnTo>
                  <a:pt x="4006406" y="130076"/>
                </a:lnTo>
                <a:lnTo>
                  <a:pt x="4006406" y="28719"/>
                </a:lnTo>
                <a:cubicBezTo>
                  <a:pt x="4002576" y="32372"/>
                  <a:pt x="3997554" y="36024"/>
                  <a:pt x="3991339" y="39677"/>
                </a:cubicBezTo>
                <a:cubicBezTo>
                  <a:pt x="3985124" y="43329"/>
                  <a:pt x="3979542" y="46069"/>
                  <a:pt x="3974594" y="47895"/>
                </a:cubicBezTo>
                <a:lnTo>
                  <a:pt x="3974594" y="32519"/>
                </a:lnTo>
                <a:cubicBezTo>
                  <a:pt x="3983489" y="28336"/>
                  <a:pt x="3991265" y="23270"/>
                  <a:pt x="3997923" y="17320"/>
                </a:cubicBezTo>
                <a:cubicBezTo>
                  <a:pt x="4004579" y="11370"/>
                  <a:pt x="4009292" y="5597"/>
                  <a:pt x="4012061" y="0"/>
                </a:cubicBezTo>
                <a:close/>
                <a:moveTo>
                  <a:pt x="4125780" y="66187"/>
                </a:moveTo>
                <a:cubicBezTo>
                  <a:pt x="4125780" y="44861"/>
                  <a:pt x="4123291" y="30693"/>
                  <a:pt x="4118313" y="23682"/>
                </a:cubicBezTo>
                <a:cubicBezTo>
                  <a:pt x="4113335" y="16672"/>
                  <a:pt x="4107135" y="13167"/>
                  <a:pt x="4099712" y="13167"/>
                </a:cubicBezTo>
                <a:cubicBezTo>
                  <a:pt x="4092407" y="13167"/>
                  <a:pt x="4086574" y="16260"/>
                  <a:pt x="4082215" y="22445"/>
                </a:cubicBezTo>
                <a:cubicBezTo>
                  <a:pt x="4076736" y="30339"/>
                  <a:pt x="4073997" y="44920"/>
                  <a:pt x="4073997" y="66187"/>
                </a:cubicBezTo>
                <a:cubicBezTo>
                  <a:pt x="4073997" y="87454"/>
                  <a:pt x="4076486" y="101607"/>
                  <a:pt x="4081464" y="108647"/>
                </a:cubicBezTo>
                <a:cubicBezTo>
                  <a:pt x="4086442" y="115687"/>
                  <a:pt x="4092583" y="119207"/>
                  <a:pt x="4099889" y="119207"/>
                </a:cubicBezTo>
                <a:cubicBezTo>
                  <a:pt x="4107194" y="119207"/>
                  <a:pt x="4113335" y="115672"/>
                  <a:pt x="4118313" y="108603"/>
                </a:cubicBezTo>
                <a:cubicBezTo>
                  <a:pt x="4123291" y="101534"/>
                  <a:pt x="4125780" y="87395"/>
                  <a:pt x="4125780" y="66187"/>
                </a:cubicBezTo>
                <a:close/>
                <a:moveTo>
                  <a:pt x="4142128" y="66187"/>
                </a:moveTo>
                <a:cubicBezTo>
                  <a:pt x="4142128" y="81386"/>
                  <a:pt x="4140567" y="93654"/>
                  <a:pt x="4137445" y="102992"/>
                </a:cubicBezTo>
                <a:cubicBezTo>
                  <a:pt x="4134322" y="112329"/>
                  <a:pt x="4129654" y="119546"/>
                  <a:pt x="4123438" y="124641"/>
                </a:cubicBezTo>
                <a:cubicBezTo>
                  <a:pt x="4117223" y="129737"/>
                  <a:pt x="4109373" y="132285"/>
                  <a:pt x="4099889" y="132285"/>
                </a:cubicBezTo>
                <a:cubicBezTo>
                  <a:pt x="4087399" y="132285"/>
                  <a:pt x="4077591" y="127808"/>
                  <a:pt x="4070462" y="118853"/>
                </a:cubicBezTo>
                <a:cubicBezTo>
                  <a:pt x="4061920" y="108073"/>
                  <a:pt x="4057649" y="90517"/>
                  <a:pt x="4057649" y="66187"/>
                </a:cubicBezTo>
                <a:cubicBezTo>
                  <a:pt x="4057649" y="50870"/>
                  <a:pt x="4059225" y="38543"/>
                  <a:pt x="4062377" y="29205"/>
                </a:cubicBezTo>
                <a:cubicBezTo>
                  <a:pt x="4065529" y="19868"/>
                  <a:pt x="4070212" y="12666"/>
                  <a:pt x="4076427" y="7600"/>
                </a:cubicBezTo>
                <a:cubicBezTo>
                  <a:pt x="4082642" y="2533"/>
                  <a:pt x="4090463" y="0"/>
                  <a:pt x="4099889" y="0"/>
                </a:cubicBezTo>
                <a:cubicBezTo>
                  <a:pt x="4106840" y="0"/>
                  <a:pt x="4112938" y="1399"/>
                  <a:pt x="4118181" y="4198"/>
                </a:cubicBezTo>
                <a:cubicBezTo>
                  <a:pt x="4123424" y="6996"/>
                  <a:pt x="4127754" y="11031"/>
                  <a:pt x="4131171" y="16304"/>
                </a:cubicBezTo>
                <a:cubicBezTo>
                  <a:pt x="4134588" y="21576"/>
                  <a:pt x="4137268" y="27998"/>
                  <a:pt x="4139212" y="35568"/>
                </a:cubicBezTo>
                <a:cubicBezTo>
                  <a:pt x="4141156" y="43138"/>
                  <a:pt x="4142128" y="53344"/>
                  <a:pt x="4142128" y="66187"/>
                </a:cubicBezTo>
                <a:close/>
                <a:moveTo>
                  <a:pt x="4221030" y="66187"/>
                </a:moveTo>
                <a:cubicBezTo>
                  <a:pt x="4221030" y="44861"/>
                  <a:pt x="4218541" y="30693"/>
                  <a:pt x="4213563" y="23682"/>
                </a:cubicBezTo>
                <a:cubicBezTo>
                  <a:pt x="4208585" y="16672"/>
                  <a:pt x="4202385" y="13167"/>
                  <a:pt x="4194962" y="13167"/>
                </a:cubicBezTo>
                <a:cubicBezTo>
                  <a:pt x="4187657" y="13167"/>
                  <a:pt x="4181825" y="16260"/>
                  <a:pt x="4177465" y="22445"/>
                </a:cubicBezTo>
                <a:cubicBezTo>
                  <a:pt x="4171987" y="30339"/>
                  <a:pt x="4169247" y="44920"/>
                  <a:pt x="4169247" y="66187"/>
                </a:cubicBezTo>
                <a:cubicBezTo>
                  <a:pt x="4169247" y="87454"/>
                  <a:pt x="4171736" y="101607"/>
                  <a:pt x="4176714" y="108647"/>
                </a:cubicBezTo>
                <a:cubicBezTo>
                  <a:pt x="4181692" y="115687"/>
                  <a:pt x="4187834" y="119207"/>
                  <a:pt x="4195139" y="119207"/>
                </a:cubicBezTo>
                <a:cubicBezTo>
                  <a:pt x="4202444" y="119207"/>
                  <a:pt x="4208585" y="115672"/>
                  <a:pt x="4213563" y="108603"/>
                </a:cubicBezTo>
                <a:cubicBezTo>
                  <a:pt x="4218541" y="101534"/>
                  <a:pt x="4221030" y="87395"/>
                  <a:pt x="4221030" y="66187"/>
                </a:cubicBezTo>
                <a:close/>
                <a:moveTo>
                  <a:pt x="4237378" y="66187"/>
                </a:moveTo>
                <a:cubicBezTo>
                  <a:pt x="4237378" y="81386"/>
                  <a:pt x="4235817" y="93654"/>
                  <a:pt x="4232695" y="102992"/>
                </a:cubicBezTo>
                <a:cubicBezTo>
                  <a:pt x="4229572" y="112329"/>
                  <a:pt x="4224904" y="119546"/>
                  <a:pt x="4218688" y="124641"/>
                </a:cubicBezTo>
                <a:cubicBezTo>
                  <a:pt x="4212473" y="129737"/>
                  <a:pt x="4204623" y="132285"/>
                  <a:pt x="4195139" y="132285"/>
                </a:cubicBezTo>
                <a:cubicBezTo>
                  <a:pt x="4182650" y="132285"/>
                  <a:pt x="4172841" y="127808"/>
                  <a:pt x="4165713" y="118853"/>
                </a:cubicBezTo>
                <a:cubicBezTo>
                  <a:pt x="4157170" y="108073"/>
                  <a:pt x="4152899" y="90517"/>
                  <a:pt x="4152899" y="66187"/>
                </a:cubicBezTo>
                <a:cubicBezTo>
                  <a:pt x="4152899" y="50870"/>
                  <a:pt x="4154475" y="38543"/>
                  <a:pt x="4157627" y="29205"/>
                </a:cubicBezTo>
                <a:cubicBezTo>
                  <a:pt x="4160779" y="19868"/>
                  <a:pt x="4165462" y="12666"/>
                  <a:pt x="4171677" y="7600"/>
                </a:cubicBezTo>
                <a:cubicBezTo>
                  <a:pt x="4177892" y="2533"/>
                  <a:pt x="4185713" y="0"/>
                  <a:pt x="4195139" y="0"/>
                </a:cubicBezTo>
                <a:cubicBezTo>
                  <a:pt x="4202090" y="0"/>
                  <a:pt x="4208188" y="1399"/>
                  <a:pt x="4213431" y="4198"/>
                </a:cubicBezTo>
                <a:cubicBezTo>
                  <a:pt x="4218674" y="6996"/>
                  <a:pt x="4223004" y="11031"/>
                  <a:pt x="4226421" y="16304"/>
                </a:cubicBezTo>
                <a:cubicBezTo>
                  <a:pt x="4229838" y="21576"/>
                  <a:pt x="4232518" y="27998"/>
                  <a:pt x="4234462" y="35568"/>
                </a:cubicBezTo>
                <a:cubicBezTo>
                  <a:pt x="4236406" y="43138"/>
                  <a:pt x="4237378" y="53344"/>
                  <a:pt x="4237378" y="66187"/>
                </a:cubicBezTo>
                <a:close/>
                <a:moveTo>
                  <a:pt x="4325805" y="66187"/>
                </a:moveTo>
                <a:cubicBezTo>
                  <a:pt x="4325805" y="44861"/>
                  <a:pt x="4323316" y="30693"/>
                  <a:pt x="4318338" y="23682"/>
                </a:cubicBezTo>
                <a:cubicBezTo>
                  <a:pt x="4313360" y="16672"/>
                  <a:pt x="4307160" y="13167"/>
                  <a:pt x="4299737" y="13167"/>
                </a:cubicBezTo>
                <a:cubicBezTo>
                  <a:pt x="4292432" y="13167"/>
                  <a:pt x="4286600" y="16260"/>
                  <a:pt x="4282240" y="22445"/>
                </a:cubicBezTo>
                <a:cubicBezTo>
                  <a:pt x="4276762" y="30339"/>
                  <a:pt x="4274022" y="44920"/>
                  <a:pt x="4274022" y="66187"/>
                </a:cubicBezTo>
                <a:cubicBezTo>
                  <a:pt x="4274022" y="87454"/>
                  <a:pt x="4276511" y="101607"/>
                  <a:pt x="4281489" y="108647"/>
                </a:cubicBezTo>
                <a:cubicBezTo>
                  <a:pt x="4286467" y="115687"/>
                  <a:pt x="4292609" y="119207"/>
                  <a:pt x="4299914" y="119207"/>
                </a:cubicBezTo>
                <a:cubicBezTo>
                  <a:pt x="4307219" y="119207"/>
                  <a:pt x="4313360" y="115672"/>
                  <a:pt x="4318338" y="108603"/>
                </a:cubicBezTo>
                <a:cubicBezTo>
                  <a:pt x="4323316" y="101534"/>
                  <a:pt x="4325805" y="87395"/>
                  <a:pt x="4325805" y="66187"/>
                </a:cubicBezTo>
                <a:close/>
                <a:moveTo>
                  <a:pt x="4342153" y="66187"/>
                </a:moveTo>
                <a:cubicBezTo>
                  <a:pt x="4342153" y="81386"/>
                  <a:pt x="4340591" y="93654"/>
                  <a:pt x="4337470" y="102992"/>
                </a:cubicBezTo>
                <a:cubicBezTo>
                  <a:pt x="4334347" y="112329"/>
                  <a:pt x="4329678" y="119546"/>
                  <a:pt x="4323463" y="124641"/>
                </a:cubicBezTo>
                <a:cubicBezTo>
                  <a:pt x="4317248" y="129737"/>
                  <a:pt x="4309398" y="132285"/>
                  <a:pt x="4299914" y="132285"/>
                </a:cubicBezTo>
                <a:cubicBezTo>
                  <a:pt x="4287425" y="132285"/>
                  <a:pt x="4277616" y="127808"/>
                  <a:pt x="4270488" y="118853"/>
                </a:cubicBezTo>
                <a:cubicBezTo>
                  <a:pt x="4261945" y="108073"/>
                  <a:pt x="4257674" y="90517"/>
                  <a:pt x="4257674" y="66187"/>
                </a:cubicBezTo>
                <a:cubicBezTo>
                  <a:pt x="4257674" y="50870"/>
                  <a:pt x="4259250" y="38543"/>
                  <a:pt x="4262402" y="29205"/>
                </a:cubicBezTo>
                <a:cubicBezTo>
                  <a:pt x="4265554" y="19868"/>
                  <a:pt x="4270237" y="12666"/>
                  <a:pt x="4276452" y="7600"/>
                </a:cubicBezTo>
                <a:cubicBezTo>
                  <a:pt x="4282667" y="2533"/>
                  <a:pt x="4290488" y="0"/>
                  <a:pt x="4299914" y="0"/>
                </a:cubicBezTo>
                <a:cubicBezTo>
                  <a:pt x="4306865" y="0"/>
                  <a:pt x="4312963" y="1399"/>
                  <a:pt x="4318206" y="4198"/>
                </a:cubicBezTo>
                <a:cubicBezTo>
                  <a:pt x="4323449" y="6996"/>
                  <a:pt x="4327779" y="11031"/>
                  <a:pt x="4331196" y="16304"/>
                </a:cubicBezTo>
                <a:cubicBezTo>
                  <a:pt x="4334613" y="21576"/>
                  <a:pt x="4337293" y="27998"/>
                  <a:pt x="4339237" y="35568"/>
                </a:cubicBezTo>
                <a:cubicBezTo>
                  <a:pt x="4341181" y="43138"/>
                  <a:pt x="4342153" y="53344"/>
                  <a:pt x="4342153" y="66187"/>
                </a:cubicBezTo>
                <a:close/>
                <a:moveTo>
                  <a:pt x="4412837" y="0"/>
                </a:moveTo>
                <a:lnTo>
                  <a:pt x="4412837" y="130076"/>
                </a:lnTo>
                <a:lnTo>
                  <a:pt x="4396931" y="130076"/>
                </a:lnTo>
                <a:lnTo>
                  <a:pt x="4396931" y="28719"/>
                </a:lnTo>
                <a:cubicBezTo>
                  <a:pt x="4393102" y="32372"/>
                  <a:pt x="4388079" y="36024"/>
                  <a:pt x="4381865" y="39677"/>
                </a:cubicBezTo>
                <a:cubicBezTo>
                  <a:pt x="4375649" y="43329"/>
                  <a:pt x="4370068" y="46069"/>
                  <a:pt x="4365119" y="47895"/>
                </a:cubicBezTo>
                <a:lnTo>
                  <a:pt x="4365119" y="32519"/>
                </a:lnTo>
                <a:cubicBezTo>
                  <a:pt x="4374014" y="28336"/>
                  <a:pt x="4381791" y="23270"/>
                  <a:pt x="4388448" y="17320"/>
                </a:cubicBezTo>
                <a:cubicBezTo>
                  <a:pt x="4395104" y="11370"/>
                  <a:pt x="4399817" y="5597"/>
                  <a:pt x="4402586" y="0"/>
                </a:cubicBezTo>
                <a:close/>
                <a:moveTo>
                  <a:pt x="4516305" y="66187"/>
                </a:moveTo>
                <a:cubicBezTo>
                  <a:pt x="4516305" y="44861"/>
                  <a:pt x="4513816" y="30693"/>
                  <a:pt x="4508838" y="23682"/>
                </a:cubicBezTo>
                <a:cubicBezTo>
                  <a:pt x="4503860" y="16672"/>
                  <a:pt x="4497659" y="13167"/>
                  <a:pt x="4490237" y="13167"/>
                </a:cubicBezTo>
                <a:cubicBezTo>
                  <a:pt x="4482932" y="13167"/>
                  <a:pt x="4477099" y="16260"/>
                  <a:pt x="4472740" y="22445"/>
                </a:cubicBezTo>
                <a:cubicBezTo>
                  <a:pt x="4467261" y="30339"/>
                  <a:pt x="4464522" y="44920"/>
                  <a:pt x="4464522" y="66187"/>
                </a:cubicBezTo>
                <a:cubicBezTo>
                  <a:pt x="4464522" y="87454"/>
                  <a:pt x="4467011" y="101607"/>
                  <a:pt x="4471989" y="108647"/>
                </a:cubicBezTo>
                <a:cubicBezTo>
                  <a:pt x="4476967" y="115687"/>
                  <a:pt x="4483109" y="119207"/>
                  <a:pt x="4490413" y="119207"/>
                </a:cubicBezTo>
                <a:cubicBezTo>
                  <a:pt x="4497718" y="119207"/>
                  <a:pt x="4503860" y="115672"/>
                  <a:pt x="4508838" y="108603"/>
                </a:cubicBezTo>
                <a:cubicBezTo>
                  <a:pt x="4513816" y="101534"/>
                  <a:pt x="4516305" y="87395"/>
                  <a:pt x="4516305" y="66187"/>
                </a:cubicBezTo>
                <a:close/>
                <a:moveTo>
                  <a:pt x="4532653" y="66187"/>
                </a:moveTo>
                <a:cubicBezTo>
                  <a:pt x="4532653" y="81386"/>
                  <a:pt x="4531091" y="93654"/>
                  <a:pt x="4527970" y="102992"/>
                </a:cubicBezTo>
                <a:cubicBezTo>
                  <a:pt x="4524847" y="112329"/>
                  <a:pt x="4520178" y="119546"/>
                  <a:pt x="4513963" y="124641"/>
                </a:cubicBezTo>
                <a:cubicBezTo>
                  <a:pt x="4507748" y="129737"/>
                  <a:pt x="4499898" y="132285"/>
                  <a:pt x="4490413" y="132285"/>
                </a:cubicBezTo>
                <a:cubicBezTo>
                  <a:pt x="4477924" y="132285"/>
                  <a:pt x="4468116" y="127808"/>
                  <a:pt x="4460987" y="118853"/>
                </a:cubicBezTo>
                <a:cubicBezTo>
                  <a:pt x="4452445" y="108073"/>
                  <a:pt x="4448174" y="90517"/>
                  <a:pt x="4448174" y="66187"/>
                </a:cubicBezTo>
                <a:cubicBezTo>
                  <a:pt x="4448174" y="50870"/>
                  <a:pt x="4449750" y="38543"/>
                  <a:pt x="4452902" y="29205"/>
                </a:cubicBezTo>
                <a:cubicBezTo>
                  <a:pt x="4456054" y="19868"/>
                  <a:pt x="4460737" y="12666"/>
                  <a:pt x="4466952" y="7600"/>
                </a:cubicBezTo>
                <a:cubicBezTo>
                  <a:pt x="4473167" y="2533"/>
                  <a:pt x="4480988" y="0"/>
                  <a:pt x="4490413" y="0"/>
                </a:cubicBezTo>
                <a:cubicBezTo>
                  <a:pt x="4497365" y="0"/>
                  <a:pt x="4503463" y="1399"/>
                  <a:pt x="4508705" y="4198"/>
                </a:cubicBezTo>
                <a:cubicBezTo>
                  <a:pt x="4513948" y="6996"/>
                  <a:pt x="4518279" y="11031"/>
                  <a:pt x="4521696" y="16304"/>
                </a:cubicBezTo>
                <a:cubicBezTo>
                  <a:pt x="4525112" y="21576"/>
                  <a:pt x="4527793" y="27998"/>
                  <a:pt x="4529736" y="35568"/>
                </a:cubicBezTo>
                <a:cubicBezTo>
                  <a:pt x="4531681" y="43138"/>
                  <a:pt x="4532653" y="53344"/>
                  <a:pt x="4532653" y="66187"/>
                </a:cubicBezTo>
                <a:close/>
                <a:moveTo>
                  <a:pt x="4621080" y="66187"/>
                </a:moveTo>
                <a:cubicBezTo>
                  <a:pt x="4621080" y="44861"/>
                  <a:pt x="4618591" y="30693"/>
                  <a:pt x="4613613" y="23682"/>
                </a:cubicBezTo>
                <a:cubicBezTo>
                  <a:pt x="4608635" y="16672"/>
                  <a:pt x="4602434" y="13167"/>
                  <a:pt x="4595012" y="13167"/>
                </a:cubicBezTo>
                <a:cubicBezTo>
                  <a:pt x="4587707" y="13167"/>
                  <a:pt x="4581875" y="16260"/>
                  <a:pt x="4577515" y="22445"/>
                </a:cubicBezTo>
                <a:cubicBezTo>
                  <a:pt x="4572036" y="30339"/>
                  <a:pt x="4569297" y="44920"/>
                  <a:pt x="4569297" y="66187"/>
                </a:cubicBezTo>
                <a:cubicBezTo>
                  <a:pt x="4569297" y="87454"/>
                  <a:pt x="4571786" y="101607"/>
                  <a:pt x="4576764" y="108647"/>
                </a:cubicBezTo>
                <a:cubicBezTo>
                  <a:pt x="4581742" y="115687"/>
                  <a:pt x="4587884" y="119207"/>
                  <a:pt x="4595188" y="119207"/>
                </a:cubicBezTo>
                <a:cubicBezTo>
                  <a:pt x="4602493" y="119207"/>
                  <a:pt x="4608635" y="115672"/>
                  <a:pt x="4613613" y="108603"/>
                </a:cubicBezTo>
                <a:cubicBezTo>
                  <a:pt x="4618591" y="101534"/>
                  <a:pt x="4621080" y="87395"/>
                  <a:pt x="4621080" y="66187"/>
                </a:cubicBezTo>
                <a:close/>
                <a:moveTo>
                  <a:pt x="4637428" y="66187"/>
                </a:moveTo>
                <a:cubicBezTo>
                  <a:pt x="4637428" y="81386"/>
                  <a:pt x="4635867" y="93654"/>
                  <a:pt x="4632745" y="102992"/>
                </a:cubicBezTo>
                <a:cubicBezTo>
                  <a:pt x="4629622" y="112329"/>
                  <a:pt x="4624953" y="119546"/>
                  <a:pt x="4618738" y="124641"/>
                </a:cubicBezTo>
                <a:cubicBezTo>
                  <a:pt x="4612523" y="129737"/>
                  <a:pt x="4604674" y="132285"/>
                  <a:pt x="4595188" y="132285"/>
                </a:cubicBezTo>
                <a:cubicBezTo>
                  <a:pt x="4582699" y="132285"/>
                  <a:pt x="4572891" y="127808"/>
                  <a:pt x="4565762" y="118853"/>
                </a:cubicBezTo>
                <a:cubicBezTo>
                  <a:pt x="4557220" y="108073"/>
                  <a:pt x="4552949" y="90517"/>
                  <a:pt x="4552949" y="66187"/>
                </a:cubicBezTo>
                <a:cubicBezTo>
                  <a:pt x="4552949" y="50870"/>
                  <a:pt x="4554525" y="38543"/>
                  <a:pt x="4557677" y="29205"/>
                </a:cubicBezTo>
                <a:cubicBezTo>
                  <a:pt x="4560829" y="19868"/>
                  <a:pt x="4565512" y="12666"/>
                  <a:pt x="4571727" y="7600"/>
                </a:cubicBezTo>
                <a:cubicBezTo>
                  <a:pt x="4577943" y="2533"/>
                  <a:pt x="4585763" y="0"/>
                  <a:pt x="4595188" y="0"/>
                </a:cubicBezTo>
                <a:cubicBezTo>
                  <a:pt x="4602140" y="0"/>
                  <a:pt x="4608238" y="1399"/>
                  <a:pt x="4613480" y="4198"/>
                </a:cubicBezTo>
                <a:cubicBezTo>
                  <a:pt x="4618723" y="6996"/>
                  <a:pt x="4623054" y="11031"/>
                  <a:pt x="4626471" y="16304"/>
                </a:cubicBezTo>
                <a:cubicBezTo>
                  <a:pt x="4629887" y="21576"/>
                  <a:pt x="4632568" y="27998"/>
                  <a:pt x="4634511" y="35568"/>
                </a:cubicBezTo>
                <a:cubicBezTo>
                  <a:pt x="4636456" y="43138"/>
                  <a:pt x="4637428" y="53344"/>
                  <a:pt x="4637428" y="66187"/>
                </a:cubicBezTo>
                <a:close/>
                <a:moveTo>
                  <a:pt x="4716330" y="66187"/>
                </a:moveTo>
                <a:cubicBezTo>
                  <a:pt x="4716330" y="44861"/>
                  <a:pt x="4713841" y="30693"/>
                  <a:pt x="4708863" y="23682"/>
                </a:cubicBezTo>
                <a:cubicBezTo>
                  <a:pt x="4703885" y="16672"/>
                  <a:pt x="4697684" y="13167"/>
                  <a:pt x="4690262" y="13167"/>
                </a:cubicBezTo>
                <a:cubicBezTo>
                  <a:pt x="4682957" y="13167"/>
                  <a:pt x="4677125" y="16260"/>
                  <a:pt x="4672765" y="22445"/>
                </a:cubicBezTo>
                <a:cubicBezTo>
                  <a:pt x="4667287" y="30339"/>
                  <a:pt x="4664547" y="44920"/>
                  <a:pt x="4664547" y="66187"/>
                </a:cubicBezTo>
                <a:cubicBezTo>
                  <a:pt x="4664547" y="87454"/>
                  <a:pt x="4667036" y="101607"/>
                  <a:pt x="4672014" y="108647"/>
                </a:cubicBezTo>
                <a:cubicBezTo>
                  <a:pt x="4676992" y="115687"/>
                  <a:pt x="4683133" y="119207"/>
                  <a:pt x="4690438" y="119207"/>
                </a:cubicBezTo>
                <a:cubicBezTo>
                  <a:pt x="4697744" y="119207"/>
                  <a:pt x="4703885" y="115672"/>
                  <a:pt x="4708863" y="108603"/>
                </a:cubicBezTo>
                <a:cubicBezTo>
                  <a:pt x="4713841" y="101534"/>
                  <a:pt x="4716330" y="87395"/>
                  <a:pt x="4716330" y="66187"/>
                </a:cubicBezTo>
                <a:close/>
                <a:moveTo>
                  <a:pt x="4732678" y="66187"/>
                </a:moveTo>
                <a:cubicBezTo>
                  <a:pt x="4732678" y="81386"/>
                  <a:pt x="4731117" y="93654"/>
                  <a:pt x="4727994" y="102992"/>
                </a:cubicBezTo>
                <a:cubicBezTo>
                  <a:pt x="4724872" y="112329"/>
                  <a:pt x="4720203" y="119546"/>
                  <a:pt x="4713988" y="124641"/>
                </a:cubicBezTo>
                <a:cubicBezTo>
                  <a:pt x="4707773" y="129737"/>
                  <a:pt x="4699923" y="132285"/>
                  <a:pt x="4690438" y="132285"/>
                </a:cubicBezTo>
                <a:cubicBezTo>
                  <a:pt x="4677949" y="132285"/>
                  <a:pt x="4668140" y="127808"/>
                  <a:pt x="4661012" y="118853"/>
                </a:cubicBezTo>
                <a:cubicBezTo>
                  <a:pt x="4652471" y="108073"/>
                  <a:pt x="4648199" y="90517"/>
                  <a:pt x="4648199" y="66187"/>
                </a:cubicBezTo>
                <a:cubicBezTo>
                  <a:pt x="4648199" y="50870"/>
                  <a:pt x="4649775" y="38543"/>
                  <a:pt x="4652927" y="29205"/>
                </a:cubicBezTo>
                <a:cubicBezTo>
                  <a:pt x="4656078" y="19868"/>
                  <a:pt x="4660762" y="12666"/>
                  <a:pt x="4666977" y="7600"/>
                </a:cubicBezTo>
                <a:cubicBezTo>
                  <a:pt x="4673192" y="2533"/>
                  <a:pt x="4681013" y="0"/>
                  <a:pt x="4690438" y="0"/>
                </a:cubicBezTo>
                <a:cubicBezTo>
                  <a:pt x="4697390" y="0"/>
                  <a:pt x="4703487" y="1399"/>
                  <a:pt x="4708730" y="4198"/>
                </a:cubicBezTo>
                <a:cubicBezTo>
                  <a:pt x="4713973" y="6996"/>
                  <a:pt x="4718303" y="11031"/>
                  <a:pt x="4721720" y="16304"/>
                </a:cubicBezTo>
                <a:cubicBezTo>
                  <a:pt x="4725138" y="21576"/>
                  <a:pt x="4727817" y="27998"/>
                  <a:pt x="4729762" y="35568"/>
                </a:cubicBezTo>
                <a:cubicBezTo>
                  <a:pt x="4731706" y="43138"/>
                  <a:pt x="4732678" y="53344"/>
                  <a:pt x="4732678" y="66187"/>
                </a:cubicBezTo>
                <a:close/>
                <a:moveTo>
                  <a:pt x="4803361" y="0"/>
                </a:moveTo>
                <a:lnTo>
                  <a:pt x="4803361" y="130076"/>
                </a:lnTo>
                <a:lnTo>
                  <a:pt x="4787455" y="130076"/>
                </a:lnTo>
                <a:lnTo>
                  <a:pt x="4787455" y="28719"/>
                </a:lnTo>
                <a:cubicBezTo>
                  <a:pt x="4783626" y="32372"/>
                  <a:pt x="4778604" y="36024"/>
                  <a:pt x="4772389" y="39677"/>
                </a:cubicBezTo>
                <a:cubicBezTo>
                  <a:pt x="4766175" y="43329"/>
                  <a:pt x="4760592" y="46069"/>
                  <a:pt x="4755644" y="47895"/>
                </a:cubicBezTo>
                <a:lnTo>
                  <a:pt x="4755644" y="32519"/>
                </a:lnTo>
                <a:cubicBezTo>
                  <a:pt x="4764540" y="28336"/>
                  <a:pt x="4772316" y="23270"/>
                  <a:pt x="4778972" y="17320"/>
                </a:cubicBezTo>
                <a:cubicBezTo>
                  <a:pt x="4785630" y="11370"/>
                  <a:pt x="4790342" y="5597"/>
                  <a:pt x="4793111" y="0"/>
                </a:cubicBezTo>
                <a:close/>
                <a:moveTo>
                  <a:pt x="4916354" y="66187"/>
                </a:moveTo>
                <a:cubicBezTo>
                  <a:pt x="4916354" y="44861"/>
                  <a:pt x="4913866" y="30693"/>
                  <a:pt x="4908888" y="23682"/>
                </a:cubicBezTo>
                <a:cubicBezTo>
                  <a:pt x="4903910" y="16672"/>
                  <a:pt x="4897709" y="13167"/>
                  <a:pt x="4890286" y="13167"/>
                </a:cubicBezTo>
                <a:cubicBezTo>
                  <a:pt x="4882982" y="13167"/>
                  <a:pt x="4877150" y="16260"/>
                  <a:pt x="4872790" y="22445"/>
                </a:cubicBezTo>
                <a:cubicBezTo>
                  <a:pt x="4867311" y="30339"/>
                  <a:pt x="4864572" y="44920"/>
                  <a:pt x="4864572" y="66187"/>
                </a:cubicBezTo>
                <a:cubicBezTo>
                  <a:pt x="4864572" y="87454"/>
                  <a:pt x="4867060" y="101607"/>
                  <a:pt x="4872039" y="108647"/>
                </a:cubicBezTo>
                <a:cubicBezTo>
                  <a:pt x="4877017" y="115687"/>
                  <a:pt x="4883159" y="119207"/>
                  <a:pt x="4890463" y="119207"/>
                </a:cubicBezTo>
                <a:cubicBezTo>
                  <a:pt x="4897768" y="119207"/>
                  <a:pt x="4903910" y="115672"/>
                  <a:pt x="4908888" y="108603"/>
                </a:cubicBezTo>
                <a:cubicBezTo>
                  <a:pt x="4913866" y="101534"/>
                  <a:pt x="4916354" y="87395"/>
                  <a:pt x="4916354" y="66187"/>
                </a:cubicBezTo>
                <a:close/>
                <a:moveTo>
                  <a:pt x="4932702" y="66187"/>
                </a:moveTo>
                <a:cubicBezTo>
                  <a:pt x="4932702" y="81386"/>
                  <a:pt x="4931141" y="93654"/>
                  <a:pt x="4928019" y="102992"/>
                </a:cubicBezTo>
                <a:cubicBezTo>
                  <a:pt x="4924896" y="112329"/>
                  <a:pt x="4920229" y="119546"/>
                  <a:pt x="4914013" y="124641"/>
                </a:cubicBezTo>
                <a:cubicBezTo>
                  <a:pt x="4907797" y="129737"/>
                  <a:pt x="4899948" y="132285"/>
                  <a:pt x="4890463" y="132285"/>
                </a:cubicBezTo>
                <a:cubicBezTo>
                  <a:pt x="4877974" y="132285"/>
                  <a:pt x="4868165" y="127808"/>
                  <a:pt x="4861037" y="118853"/>
                </a:cubicBezTo>
                <a:cubicBezTo>
                  <a:pt x="4852495" y="108073"/>
                  <a:pt x="4848224" y="90517"/>
                  <a:pt x="4848224" y="66187"/>
                </a:cubicBezTo>
                <a:cubicBezTo>
                  <a:pt x="4848224" y="50870"/>
                  <a:pt x="4849800" y="38543"/>
                  <a:pt x="4852952" y="29205"/>
                </a:cubicBezTo>
                <a:cubicBezTo>
                  <a:pt x="4856103" y="19868"/>
                  <a:pt x="4860786" y="12666"/>
                  <a:pt x="4867002" y="7600"/>
                </a:cubicBezTo>
                <a:cubicBezTo>
                  <a:pt x="4873217" y="2533"/>
                  <a:pt x="4881038" y="0"/>
                  <a:pt x="4890463" y="0"/>
                </a:cubicBezTo>
                <a:cubicBezTo>
                  <a:pt x="4897414" y="0"/>
                  <a:pt x="4903512" y="1399"/>
                  <a:pt x="4908755" y="4198"/>
                </a:cubicBezTo>
                <a:cubicBezTo>
                  <a:pt x="4913998" y="6996"/>
                  <a:pt x="4918328" y="11031"/>
                  <a:pt x="4921745" y="16304"/>
                </a:cubicBezTo>
                <a:cubicBezTo>
                  <a:pt x="4925162" y="21576"/>
                  <a:pt x="4927842" y="27998"/>
                  <a:pt x="4929786" y="35568"/>
                </a:cubicBezTo>
                <a:cubicBezTo>
                  <a:pt x="4931730" y="43138"/>
                  <a:pt x="4932702" y="53344"/>
                  <a:pt x="4932702" y="66187"/>
                </a:cubicBezTo>
                <a:close/>
              </a:path>
            </a:pathLst>
          </a:custGeom>
          <a:gradFill flip="none" rotWithShape="1">
            <a:gsLst>
              <a:gs pos="17000">
                <a:schemeClr val="bg1">
                  <a:lumMod val="50000"/>
                  <a:alpha val="55000"/>
                </a:schemeClr>
              </a:gs>
              <a:gs pos="100000">
                <a:srgbClr val="F2F2F2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92457" y="112532"/>
            <a:ext cx="4465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Постановление № 5/1-пс от 13 ноября 2020 года - О публичных слушаниях по проекту решения Совета городского округа город Салават Республики Башкортостан «О бюджете городского округа город Салават Республики Башкортостан на 2021 год и на плановый период 2022 и 2023 годов»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0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2297" y="0"/>
            <a:ext cx="9336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бюджета по видам доходов городского округа город Салават Республики Башкортостан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44910" y="830997"/>
            <a:ext cx="899299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031997" y="947201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936060"/>
              </p:ext>
            </p:extLst>
          </p:nvPr>
        </p:nvGraphicFramePr>
        <p:xfrm>
          <a:off x="89859" y="1049117"/>
          <a:ext cx="11961341" cy="55206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97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и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31.12.2019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включительно,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оценка на 2020 г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2021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2023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2 982 854,3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3 344 100,6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3 138 674,4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3 155 317,0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3 219 132,5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1 207 981,6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1 479 454,8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1 432 703,0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1 494 985,9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1 536 733,9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625 781,7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758 880,0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705 838,00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728 854,4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4 835,4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4 631,7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4 630,2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Упрощенная система налогооблажения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76 208,1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81 405,0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83 820,00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92 202,0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101 425,0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вмененный доход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44 969,0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изменением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патентной системы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9 135,9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9 783,0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9 960,0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24 688,0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25 923,0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35 036,8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49 410,0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53 857,0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59 243,0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58 526,4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92 397,0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66 982,0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-35 063,9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139 399,0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162 942,0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177 689,0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17 324,9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237 947,4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196 660,0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235 376,0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243 114,8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248 706,9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15 711,1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97 570,8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85 500,0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14 229,0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1 101,8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1 774 872,8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1 864 645,8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1 705 971,4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1 660 331,1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1 682 398,6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4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1 764 028,8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1 842 782,2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1 692 797,4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1 660 331,1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1 682 398,60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242 323,3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56 901,6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159 076,0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123 564,1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149 040,1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326 440,8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511 997,9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232 754,8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239 101,4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238 234,8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1 102 107,3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1 116 785,0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1 133 337,3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1 134 798,3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1 134 099,4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93 157,3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157 097,7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167 629,3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162 867,3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161 024,3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9 062,6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21 863,6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04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городских округов от возврата организациями остатков субсидий прошлых лет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2 015,8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6" marR="3716" marT="3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568" y="3637710"/>
            <a:ext cx="8770934" cy="33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fontAlgn="auto" hangingPunct="1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855143"/>
              </p:ext>
            </p:extLst>
          </p:nvPr>
        </p:nvGraphicFramePr>
        <p:xfrm>
          <a:off x="2306504" y="1217187"/>
          <a:ext cx="9277719" cy="517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34677" y="60532"/>
            <a:ext cx="9204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ГОРОДСКОГО ОКРУГА  </a:t>
            </a:r>
          </a:p>
          <a:p>
            <a:pPr lvl="0"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ПЕРИОД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(МЛН.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5150304"/>
            <a:ext cx="2514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</a:pP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2" y="6635220"/>
            <a:ext cx="6837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n-lt"/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14" y="2607988"/>
            <a:ext cx="9039344" cy="508463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439275" y="970419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07568" y="891529"/>
            <a:ext cx="8931879" cy="59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"/>
          <p:cNvSpPr txBox="1">
            <a:spLocks/>
          </p:cNvSpPr>
          <p:nvPr/>
        </p:nvSpPr>
        <p:spPr>
          <a:xfrm>
            <a:off x="11672492" y="6524314"/>
            <a:ext cx="1422400" cy="24341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4768" y="3555414"/>
            <a:ext cx="8770934" cy="33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fontAlgn="auto" hangingPunct="1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575101"/>
              </p:ext>
            </p:extLst>
          </p:nvPr>
        </p:nvGraphicFramePr>
        <p:xfrm>
          <a:off x="1865376" y="1015663"/>
          <a:ext cx="9345167" cy="549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08645" y="0"/>
            <a:ext cx="8592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НАЛОГОВЫХ И НЕНАЛОГОВЫХ ДОХОДОВ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 </a:t>
            </a:r>
          </a:p>
          <a:p>
            <a:pPr lvl="0"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(МЛН.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3970867"/>
            <a:ext cx="2438400" cy="25354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642327"/>
            <a:ext cx="68377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prstClr val="white"/>
                </a:solidFill>
                <a:latin typeface="Calibri"/>
              </a:rPr>
              <a:t>Финансовое управление Администрации городского округа город Салават Республики Башкортостан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1672492" y="6524314"/>
            <a:ext cx="1422400" cy="24341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</a:rPr>
              <a:t>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568" y="3637710"/>
            <a:ext cx="8770934" cy="33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fontAlgn="auto" hangingPunct="1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771" y="73731"/>
            <a:ext cx="11020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других бюджетов бюджетной системы в бюджет городского округа город Салават Республики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5150304"/>
            <a:ext cx="2514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</a:pP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2" y="6635220"/>
            <a:ext cx="6837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n-lt"/>
              </a:rPr>
              <a:t>Финансовое управление Администрации городского округа город Салават Республики Башкортостан</a:t>
            </a:r>
          </a:p>
        </p:txBody>
      </p:sp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963129"/>
              </p:ext>
            </p:extLst>
          </p:nvPr>
        </p:nvGraphicFramePr>
        <p:xfrm>
          <a:off x="2207568" y="1434164"/>
          <a:ext cx="8939529" cy="52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837398" y="904728"/>
            <a:ext cx="107475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65785" y="970419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"/>
          <p:cNvSpPr txBox="1">
            <a:spLocks/>
          </p:cNvSpPr>
          <p:nvPr/>
        </p:nvSpPr>
        <p:spPr>
          <a:xfrm>
            <a:off x="11672492" y="6524314"/>
            <a:ext cx="1422400" cy="24341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</a:rPr>
              <a:t>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144" y="125128"/>
            <a:ext cx="1121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городского округа на 2021-2023 годы,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96822"/>
              </p:ext>
            </p:extLst>
          </p:nvPr>
        </p:nvGraphicFramePr>
        <p:xfrm>
          <a:off x="1798103" y="862537"/>
          <a:ext cx="8731935" cy="56814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7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на 2021 год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на 2022 год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на 2023 год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1 105 704,9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1 099 927,0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1 150 421,1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1 189 527,0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 физических лиц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762 527,4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705 838,0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725 854,4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729 635,8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 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4 467,7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4 200,0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4 631,7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4 630,2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122 821,2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108 928,0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117 052,0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127 526,0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84 190,4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83 820,0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69 052,0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78 275,0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30 152,3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15 000,0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23 150,0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23 150,0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135,4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148,0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162,0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178,0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8 343,1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9 960,0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24 688,0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25 923,0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197 459,6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261 860,0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283 781,0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308 632,0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32 962,0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49 410,0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53 857,0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59 243,0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49 739,3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62 600,0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66 982,0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71 700,0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114 758,3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149 850,0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162 942,0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177 689,0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173,7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101,0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102,0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103,0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18 255,3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19 000,0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19 000,0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19 000,0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отменённым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налогам, сборам и иным обязательным платежам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-  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-     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-  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-    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7" marR="7887" marT="788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023015" y="586793"/>
            <a:ext cx="1043104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70897" y="673768"/>
            <a:ext cx="6083166" cy="14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19772544"/>
              </p:ext>
            </p:extLst>
          </p:nvPr>
        </p:nvGraphicFramePr>
        <p:xfrm>
          <a:off x="2109002" y="1318661"/>
          <a:ext cx="8128000" cy="531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95150" y="66520"/>
            <a:ext cx="965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 бюджета городского округа на 2021-2023 годы,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35781" y="897517"/>
            <a:ext cx="906699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96868" y="1018546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11672492" y="6524314"/>
            <a:ext cx="1422400" cy="24341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</a:rPr>
              <a:t>27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625157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n-lt"/>
              </a:rPr>
              <a:t>Финансовое управление Администрации городского округа город Салават 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36042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307" y="-67377"/>
            <a:ext cx="8123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городского округа на 2021-2023 годы,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11183"/>
              </p:ext>
            </p:extLst>
          </p:nvPr>
        </p:nvGraphicFramePr>
        <p:xfrm>
          <a:off x="561734" y="1688582"/>
          <a:ext cx="10016430" cy="512630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5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44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ctr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257 204,5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332 776,0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341 564,8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347 206,9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28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163 051,1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235 376,0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243 114,8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248 706,9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49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 виде прибыли, приходящейся на доли в уставных (складочных) капиталах хозяйственных товариществ и обществ, или дивидендов по акциям,  принадлежащим РФ, субъектам РФ или муниципальным образованиям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28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Проценты, полученные от предоставления бюджетных кредитов внутри страны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49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автономных учреждений, а также имущества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госудственных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МУП, в том числе казенных)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225 392,0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233 485,0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728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4 615,8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4 846,6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4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5 672,8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4 400,0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4 450,0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4 500,0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728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4 671,6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3 500,0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3 500,0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3 500,0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4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76 463,1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84 500,0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85 500,0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85 500,0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549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имущества автономных учреждений, а также имущества госудственных и МУП, в том числе казенных)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61 591,5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79 000,0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80 000,0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80 000,0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44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платежи и сборы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44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6 256,3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5 000,0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5 000,0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5 000,0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44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1 089,6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94804"/>
              </p:ext>
            </p:extLst>
          </p:nvPr>
        </p:nvGraphicFramePr>
        <p:xfrm>
          <a:off x="572747" y="1068404"/>
          <a:ext cx="10015043" cy="6082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4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213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на 2021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на 2022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на 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2323071" y="738364"/>
            <a:ext cx="7783455" cy="2525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10754" y="854916"/>
            <a:ext cx="5195772" cy="17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"/>
          <p:cNvSpPr txBox="1">
            <a:spLocks/>
          </p:cNvSpPr>
          <p:nvPr/>
        </p:nvSpPr>
        <p:spPr>
          <a:xfrm>
            <a:off x="11672492" y="6524314"/>
            <a:ext cx="1422400" cy="24341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</a:rPr>
              <a:t>28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071" y="0"/>
            <a:ext cx="766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неналоговых доходов бюджета городского округа на 2021-2023 годы,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63441476"/>
              </p:ext>
            </p:extLst>
          </p:nvPr>
        </p:nvGraphicFramePr>
        <p:xfrm>
          <a:off x="2074092" y="1165481"/>
          <a:ext cx="9185189" cy="54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2767914" y="897517"/>
            <a:ext cx="7434865" cy="40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7007" y="964444"/>
            <a:ext cx="5195772" cy="17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"/>
          <p:cNvSpPr txBox="1">
            <a:spLocks/>
          </p:cNvSpPr>
          <p:nvPr/>
        </p:nvSpPr>
        <p:spPr>
          <a:xfrm>
            <a:off x="11672492" y="6524314"/>
            <a:ext cx="1422400" cy="24341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</a:rPr>
              <a:t>29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627167"/>
            <a:ext cx="687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n-lt"/>
              </a:rPr>
              <a:t>Финансовое управление Администрации городского округа город Салават 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19375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8039" y="89012"/>
            <a:ext cx="509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ГОРОДЕ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301" y="857756"/>
            <a:ext cx="1174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Салава́т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город в России, один из крупнейших промышленных центров Республики Башкортостан.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486" y="1319002"/>
            <a:ext cx="28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106,2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5433" y="2128205"/>
            <a:ext cx="140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85" y="2544585"/>
            <a:ext cx="1701687" cy="1134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1249" y="2128205"/>
            <a:ext cx="151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18" y="2544585"/>
            <a:ext cx="1050448" cy="13221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418" y="3958615"/>
            <a:ext cx="117307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символики: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символ дружбы,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его лепестков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семь родов, положивших начало консолидации и единению народов Башкортостана. На территории одного из семи родов – 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Юрматы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расположен город Салават.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Условно-графическое изображение емкости символизирует нефтехимическое производство, которому город обязан своим рождением, развитием, многими достижениями.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Нефтехимическое производство является одним из крупнейших в стране и играет важную роль в экономике города.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поле расположены всадник и сокол, олицетворяющие стремление к свободе и образ национального героя башкирского народа – Салавата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4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971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город Салават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074593" y="523220"/>
            <a:ext cx="8232285" cy="1262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11106" y="636453"/>
            <a:ext cx="5195772" cy="17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00778"/>
              </p:ext>
            </p:extLst>
          </p:nvPr>
        </p:nvGraphicFramePr>
        <p:xfrm>
          <a:off x="313796" y="1747456"/>
          <a:ext cx="7931425" cy="38136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4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3 228 674,4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3 215 317,0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3 249 132,5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ОБЩЕГОСУДАРСТВЕННЫЕ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167 552,6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172 240,1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177 352,2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НАЦИОНАЛЬНАЯ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ПРАВООХРАНИТЕЛЬНАЯ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55 535,0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53 964,0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50 143,0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НАЦИОНАЛЬНАЯ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397 554,8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351 979,6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352 884,6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ЖИЛИЩНО-КОММУНАЛЬНОЕ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359 120,1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339 285,2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320 098,2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1 923 564,8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1 915 665,9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1 920 040,4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КИНЕМАТОГРАФИЯ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70 539,7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69 536,5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СОЦИАЛЬНАЯ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127 219,0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128 583,0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128 597,2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ФИЗИЧЕСКАЯ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103 796,4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118 532,7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117 901,7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МАССОВОЙ ИНФОРМАЦИИ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14 708,0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14 713,0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И МУНИЦИПАЛЬНОГО ДОЛГА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92224"/>
              </p:ext>
            </p:extLst>
          </p:nvPr>
        </p:nvGraphicFramePr>
        <p:xfrm>
          <a:off x="318055" y="1233672"/>
          <a:ext cx="7921486" cy="53671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28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36" y="2524539"/>
            <a:ext cx="9452574" cy="5317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96739" y="1908314"/>
            <a:ext cx="26736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деньги необходимо тратить на те цели, на которые они были выделены.</a:t>
            </a:r>
          </a:p>
          <a:p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458200" y="1659835"/>
            <a:ext cx="3031435" cy="172940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11672492" y="6524314"/>
            <a:ext cx="1422400" cy="24341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</a:rPr>
              <a:t>30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45105"/>
              </p:ext>
            </p:extLst>
          </p:nvPr>
        </p:nvGraphicFramePr>
        <p:xfrm>
          <a:off x="318081" y="5550338"/>
          <a:ext cx="7936685" cy="4561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3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180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УСЛОВНО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41 964,0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85 789,0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581001"/>
            <a:ext cx="731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n-lt"/>
              </a:rPr>
              <a:t>Финансовое управление Администрации городского округа город Салават 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15242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31</a:t>
            </a:r>
          </a:p>
          <a:p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6100" y="339272"/>
            <a:ext cx="8175952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6100" y="885958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97191654"/>
              </p:ext>
            </p:extLst>
          </p:nvPr>
        </p:nvGraphicFramePr>
        <p:xfrm>
          <a:off x="-1022495" y="1309131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950" y="3384995"/>
            <a:ext cx="241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3 228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  <a:r>
              <a:rPr lang="ru-RU" sz="4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1854" y="3932367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5210448" y="1686968"/>
            <a:ext cx="4344630" cy="683291"/>
            <a:chOff x="5678005" y="1896787"/>
            <a:chExt cx="4344630" cy="6832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897972" y="1919301"/>
              <a:ext cx="2124663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cs typeface="Arial" panose="020B0604020202020204" pitchFamily="34" charset="0"/>
                </a:rPr>
                <a:t>Социальная сфера</a:t>
              </a:r>
              <a:endPara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434" y="1997938"/>
              <a:ext cx="545187" cy="460380"/>
            </a:xfrm>
            <a:prstGeom prst="rect">
              <a:avLst/>
            </a:prstGeom>
          </p:spPr>
        </p:pic>
        <p:sp>
          <p:nvSpPr>
            <p:cNvPr id="119" name="Прямоугольник 118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678005" y="1896787"/>
              <a:ext cx="1567417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r>
                <a:rPr lang="ru-RU" sz="2800" b="1" dirty="0">
                  <a:solidFill>
                    <a:schemeClr val="bg1"/>
                  </a:solidFill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239.8</a:t>
              </a:r>
              <a:endPara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435172" y="2333857"/>
              <a:ext cx="2678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</a:rPr>
                <a:t>МЛН. РУБ.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5475359" y="2550835"/>
            <a:ext cx="5282252" cy="702246"/>
            <a:chOff x="5936136" y="2617418"/>
            <a:chExt cx="5282252" cy="7022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97972" y="2701033"/>
              <a:ext cx="332041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cs typeface="Arial" panose="020B0604020202020204" pitchFamily="34" charset="0"/>
                </a:rPr>
                <a:t>Жилищно-коммунальное хозяйство</a:t>
              </a:r>
              <a:endPara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D3C75"/>
                </a:clrFrom>
                <a:clrTo>
                  <a:srgbClr val="0D3C7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93064" y="2766293"/>
              <a:ext cx="470677" cy="488110"/>
            </a:xfrm>
            <a:prstGeom prst="rect">
              <a:avLst/>
            </a:prstGeom>
          </p:spPr>
        </p:pic>
        <p:sp>
          <p:nvSpPr>
            <p:cNvPr id="120" name="Прямоугольник 119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090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936136" y="2617418"/>
              <a:ext cx="1267656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359.1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435172" y="3040035"/>
              <a:ext cx="2678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</a:rPr>
                <a:t>МЛН. РУБ.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5481260" y="3458029"/>
            <a:ext cx="4792775" cy="710098"/>
            <a:chOff x="5942037" y="3391298"/>
            <a:chExt cx="4792775" cy="710098"/>
          </a:xfrm>
        </p:grpSpPr>
        <p:sp>
          <p:nvSpPr>
            <p:cNvPr id="126" name="Прямоугольник 125"/>
            <p:cNvSpPr/>
            <p:nvPr/>
          </p:nvSpPr>
          <p:spPr>
            <a:xfrm>
              <a:off x="5942037" y="3391298"/>
              <a:ext cx="1267655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chemeClr val="bg1"/>
                  </a:solidFill>
                </a:rPr>
                <a:t>39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7.6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6" name="Группа 135"/>
            <p:cNvGrpSpPr/>
            <p:nvPr/>
          </p:nvGrpSpPr>
          <p:grpSpPr>
            <a:xfrm>
              <a:off x="6435172" y="3482765"/>
              <a:ext cx="4299640" cy="618631"/>
              <a:chOff x="6435172" y="3482765"/>
              <a:chExt cx="4299640" cy="618631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7897972" y="3482765"/>
                <a:ext cx="2836840" cy="61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lvl="0" defTabSz="609630" eaLnBrk="1" fontAlgn="auto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Национальная экономика</a:t>
                </a:r>
                <a:endParaRPr lang="ru-RU" sz="160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D3C75"/>
                  </a:clrFrom>
                  <a:clrTo>
                    <a:srgbClr val="0D3C7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33851" y="3530611"/>
                <a:ext cx="467147" cy="457678"/>
              </a:xfrm>
              <a:prstGeom prst="rect">
                <a:avLst/>
              </a:prstGeom>
            </p:spPr>
          </p:pic>
          <p:sp>
            <p:nvSpPr>
              <p:cNvPr id="121" name="Прямоугольник 120"/>
              <p:cNvSpPr/>
              <p:nvPr/>
            </p:nvSpPr>
            <p:spPr>
              <a:xfrm>
                <a:off x="7209692" y="3505483"/>
                <a:ext cx="52754" cy="539994"/>
              </a:xfrm>
              <a:prstGeom prst="rect">
                <a:avLst/>
              </a:prstGeom>
              <a:solidFill>
                <a:srgbClr val="139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435172" y="3816554"/>
                <a:ext cx="2678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/>
                    </a:solidFill>
                  </a:rPr>
                  <a:t>МЛН. РУБ.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9" name="Группа 138"/>
          <p:cNvGrpSpPr/>
          <p:nvPr/>
        </p:nvGrpSpPr>
        <p:grpSpPr>
          <a:xfrm>
            <a:off x="5500907" y="4348703"/>
            <a:ext cx="5168782" cy="777632"/>
            <a:chOff x="5961684" y="4105496"/>
            <a:chExt cx="5168782" cy="777632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5961684" y="4105496"/>
              <a:ext cx="1267655" cy="545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67.6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6427966" y="4212380"/>
              <a:ext cx="4702500" cy="670748"/>
              <a:chOff x="6427966" y="4212380"/>
              <a:chExt cx="4702500" cy="670748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7897972" y="4264497"/>
                <a:ext cx="3232494" cy="61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lvl="0" defTabSz="609630" eaLnBrk="1" fontAlgn="auto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Общегосударственные вопросы</a:t>
                </a:r>
                <a:endParaRPr lang="ru-RU" sz="160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4224" y="4337285"/>
                <a:ext cx="486399" cy="409715"/>
              </a:xfrm>
              <a:prstGeom prst="rect">
                <a:avLst/>
              </a:prstGeom>
            </p:spPr>
          </p:pic>
          <p:sp>
            <p:nvSpPr>
              <p:cNvPr id="122" name="Прямоугольник 121"/>
              <p:cNvSpPr/>
              <p:nvPr/>
            </p:nvSpPr>
            <p:spPr>
              <a:xfrm>
                <a:off x="7204717" y="4212380"/>
                <a:ext cx="52754" cy="539994"/>
              </a:xfrm>
              <a:prstGeom prst="rect">
                <a:avLst/>
              </a:prstGeom>
              <a:solidFill>
                <a:srgbClr val="E4DB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6427966" y="4531379"/>
                <a:ext cx="2678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/>
                    </a:solidFill>
                  </a:rPr>
                  <a:t>МЛН. РУБ.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8" name="Группа 137"/>
          <p:cNvGrpSpPr/>
          <p:nvPr/>
        </p:nvGrpSpPr>
        <p:grpSpPr>
          <a:xfrm>
            <a:off x="5688027" y="5306910"/>
            <a:ext cx="3498336" cy="733558"/>
            <a:chOff x="6163815" y="4931301"/>
            <a:chExt cx="3498336" cy="73355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897972" y="5046228"/>
              <a:ext cx="1764179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cs typeface="Arial" panose="020B0604020202020204" pitchFamily="34" charset="0"/>
                </a:rPr>
                <a:t>Прочие расходы</a:t>
              </a:r>
              <a:endPara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92F6C"/>
                </a:clrFrom>
                <a:clrTo>
                  <a:srgbClr val="092F6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851" y="5184278"/>
              <a:ext cx="481557" cy="384320"/>
            </a:xfrm>
            <a:prstGeom prst="rect">
              <a:avLst/>
            </a:prstGeom>
          </p:spPr>
        </p:pic>
        <p:sp>
          <p:nvSpPr>
            <p:cNvPr id="123" name="Прямоугольник 122"/>
            <p:cNvSpPr/>
            <p:nvPr/>
          </p:nvSpPr>
          <p:spPr>
            <a:xfrm>
              <a:off x="7204717" y="5058713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6163815" y="4931301"/>
              <a:ext cx="1067280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64.6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427966" y="5379819"/>
              <a:ext cx="2678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</a:rPr>
                <a:t>МЛН. РУБ.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1" name="Полилиния 140"/>
          <p:cNvSpPr/>
          <p:nvPr/>
        </p:nvSpPr>
        <p:spPr>
          <a:xfrm>
            <a:off x="10944244" y="1709482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 rot="5400000">
            <a:off x="10134375" y="3035411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 rot="18867722">
            <a:off x="701287" y="2215476"/>
            <a:ext cx="1416637" cy="1026601"/>
          </a:xfrm>
          <a:custGeom>
            <a:avLst/>
            <a:gdLst>
              <a:gd name="connsiteX0" fmla="*/ 345057 w 1416637"/>
              <a:gd name="connsiteY0" fmla="*/ 659317 h 1026601"/>
              <a:gd name="connsiteX1" fmla="*/ 209927 w 1416637"/>
              <a:gd name="connsiteY1" fmla="*/ 659317 h 1026601"/>
              <a:gd name="connsiteX2" fmla="*/ 209927 w 1416637"/>
              <a:gd name="connsiteY2" fmla="*/ 794446 h 1026601"/>
              <a:gd name="connsiteX3" fmla="*/ 345057 w 1416637"/>
              <a:gd name="connsiteY3" fmla="*/ 794447 h 1026601"/>
              <a:gd name="connsiteX4" fmla="*/ 430001 w 1416637"/>
              <a:gd name="connsiteY4" fmla="*/ 574373 h 1026601"/>
              <a:gd name="connsiteX5" fmla="*/ 430001 w 1416637"/>
              <a:gd name="connsiteY5" fmla="*/ 839057 h 1026601"/>
              <a:gd name="connsiteX6" fmla="*/ 383597 w 1416637"/>
              <a:gd name="connsiteY6" fmla="*/ 845309 h 1026601"/>
              <a:gd name="connsiteX7" fmla="*/ 264055 w 1416637"/>
              <a:gd name="connsiteY7" fmla="*/ 873309 h 1026601"/>
              <a:gd name="connsiteX8" fmla="*/ 246130 w 1416637"/>
              <a:gd name="connsiteY8" fmla="*/ 879390 h 1026601"/>
              <a:gd name="connsiteX9" fmla="*/ 124983 w 1416637"/>
              <a:gd name="connsiteY9" fmla="*/ 879390 h 1026601"/>
              <a:gd name="connsiteX10" fmla="*/ 124983 w 1416637"/>
              <a:gd name="connsiteY10" fmla="*/ 574374 h 1026601"/>
              <a:gd name="connsiteX11" fmla="*/ 43165 w 1416637"/>
              <a:gd name="connsiteY11" fmla="*/ 79268 h 1026601"/>
              <a:gd name="connsiteX12" fmla="*/ 43165 w 1416637"/>
              <a:gd name="connsiteY12" fmla="*/ 960048 h 1026601"/>
              <a:gd name="connsiteX13" fmla="*/ 33688 w 1416637"/>
              <a:gd name="connsiteY13" fmla="*/ 964339 h 1026601"/>
              <a:gd name="connsiteX14" fmla="*/ 0 w 1416637"/>
              <a:gd name="connsiteY14" fmla="*/ 983822 h 1026601"/>
              <a:gd name="connsiteX15" fmla="*/ 0 w 1416637"/>
              <a:gd name="connsiteY15" fmla="*/ 93243 h 1026601"/>
              <a:gd name="connsiteX16" fmla="*/ 36788 w 1416637"/>
              <a:gd name="connsiteY16" fmla="*/ 80762 h 1026601"/>
              <a:gd name="connsiteX17" fmla="*/ 625907 w 1416637"/>
              <a:gd name="connsiteY17" fmla="*/ 343060 h 1026601"/>
              <a:gd name="connsiteX18" fmla="*/ 467619 w 1416637"/>
              <a:gd name="connsiteY18" fmla="*/ 498402 h 1026601"/>
              <a:gd name="connsiteX19" fmla="*/ 186762 w 1416637"/>
              <a:gd name="connsiteY19" fmla="*/ 505020 h 1026601"/>
              <a:gd name="connsiteX20" fmla="*/ 345050 w 1416637"/>
              <a:gd name="connsiteY20" fmla="*/ 349677 h 1026601"/>
              <a:gd name="connsiteX21" fmla="*/ 670713 w 1416637"/>
              <a:gd name="connsiteY21" fmla="*/ 386668 h 1026601"/>
              <a:gd name="connsiteX22" fmla="*/ 671698 w 1416637"/>
              <a:gd name="connsiteY22" fmla="*/ 667602 h 1026601"/>
              <a:gd name="connsiteX23" fmla="*/ 522305 w 1416637"/>
              <a:gd name="connsiteY23" fmla="*/ 828304 h 1026601"/>
              <a:gd name="connsiteX24" fmla="*/ 520690 w 1416637"/>
              <a:gd name="connsiteY24" fmla="*/ 828366 h 1026601"/>
              <a:gd name="connsiteX25" fmla="*/ 519709 w 1416637"/>
              <a:gd name="connsiteY25" fmla="*/ 549102 h 1026601"/>
              <a:gd name="connsiteX26" fmla="*/ 625375 w 1416637"/>
              <a:gd name="connsiteY26" fmla="*/ 303691 h 1026601"/>
              <a:gd name="connsiteX27" fmla="*/ 344442 w 1416637"/>
              <a:gd name="connsiteY27" fmla="*/ 304679 h 1026601"/>
              <a:gd name="connsiteX28" fmla="*/ 182008 w 1416637"/>
              <a:gd name="connsiteY28" fmla="*/ 153676 h 1026601"/>
              <a:gd name="connsiteX29" fmla="*/ 462941 w 1416637"/>
              <a:gd name="connsiteY29" fmla="*/ 152690 h 1026601"/>
              <a:gd name="connsiteX30" fmla="*/ 710081 w 1416637"/>
              <a:gd name="connsiteY30" fmla="*/ 386134 h 1026601"/>
              <a:gd name="connsiteX31" fmla="*/ 865423 w 1416637"/>
              <a:gd name="connsiteY31" fmla="*/ 544423 h 1026601"/>
              <a:gd name="connsiteX32" fmla="*/ 872041 w 1416637"/>
              <a:gd name="connsiteY32" fmla="*/ 825279 h 1026601"/>
              <a:gd name="connsiteX33" fmla="*/ 716697 w 1416637"/>
              <a:gd name="connsiteY33" fmla="*/ 666991 h 1026601"/>
              <a:gd name="connsiteX34" fmla="*/ 430200 w 1416637"/>
              <a:gd name="connsiteY34" fmla="*/ 8158 h 1026601"/>
              <a:gd name="connsiteX35" fmla="*/ 430200 w 1416637"/>
              <a:gd name="connsiteY35" fmla="*/ 55372 h 1026601"/>
              <a:gd name="connsiteX36" fmla="*/ 145184 w 1416637"/>
              <a:gd name="connsiteY36" fmla="*/ 55372 h 1026601"/>
              <a:gd name="connsiteX37" fmla="*/ 233760 w 1416637"/>
              <a:gd name="connsiteY37" fmla="*/ 34625 h 1026601"/>
              <a:gd name="connsiteX38" fmla="*/ 1168935 w 1416637"/>
              <a:gd name="connsiteY38" fmla="*/ 674592 h 1026601"/>
              <a:gd name="connsiteX39" fmla="*/ 1033805 w 1416637"/>
              <a:gd name="connsiteY39" fmla="*/ 674592 h 1026601"/>
              <a:gd name="connsiteX40" fmla="*/ 1033805 w 1416637"/>
              <a:gd name="connsiteY40" fmla="*/ 809721 h 1026601"/>
              <a:gd name="connsiteX41" fmla="*/ 1168935 w 1416637"/>
              <a:gd name="connsiteY41" fmla="*/ 809721 h 1026601"/>
              <a:gd name="connsiteX42" fmla="*/ 662921 w 1416637"/>
              <a:gd name="connsiteY42" fmla="*/ 1618 h 1026601"/>
              <a:gd name="connsiteX43" fmla="*/ 668982 w 1416637"/>
              <a:gd name="connsiteY43" fmla="*/ 258886 h 1026601"/>
              <a:gd name="connsiteX44" fmla="*/ 513639 w 1416637"/>
              <a:gd name="connsiteY44" fmla="*/ 100598 h 1026601"/>
              <a:gd name="connsiteX45" fmla="*/ 511380 w 1416637"/>
              <a:gd name="connsiteY45" fmla="*/ 4724 h 1026601"/>
              <a:gd name="connsiteX46" fmla="*/ 634617 w 1416637"/>
              <a:gd name="connsiteY46" fmla="*/ 0 h 1026601"/>
              <a:gd name="connsiteX47" fmla="*/ 1253879 w 1416637"/>
              <a:gd name="connsiteY47" fmla="*/ 589648 h 1026601"/>
              <a:gd name="connsiteX48" fmla="*/ 1253879 w 1416637"/>
              <a:gd name="connsiteY48" fmla="*/ 894665 h 1026601"/>
              <a:gd name="connsiteX49" fmla="*/ 1029099 w 1416637"/>
              <a:gd name="connsiteY49" fmla="*/ 894665 h 1026601"/>
              <a:gd name="connsiteX50" fmla="*/ 988716 w 1416637"/>
              <a:gd name="connsiteY50" fmla="*/ 880113 h 1026601"/>
              <a:gd name="connsiteX51" fmla="*/ 948861 w 1416637"/>
              <a:gd name="connsiteY51" fmla="*/ 869985 h 1026601"/>
              <a:gd name="connsiteX52" fmla="*/ 948861 w 1416637"/>
              <a:gd name="connsiteY52" fmla="*/ 589648 h 1026601"/>
              <a:gd name="connsiteX53" fmla="*/ 1197057 w 1416637"/>
              <a:gd name="connsiteY53" fmla="*/ 491346 h 1026601"/>
              <a:gd name="connsiteX54" fmla="*/ 916123 w 1416637"/>
              <a:gd name="connsiteY54" fmla="*/ 492332 h 1026601"/>
              <a:gd name="connsiteX55" fmla="*/ 753689 w 1416637"/>
              <a:gd name="connsiteY55" fmla="*/ 341330 h 1026601"/>
              <a:gd name="connsiteX56" fmla="*/ 1034623 w 1416637"/>
              <a:gd name="connsiteY56" fmla="*/ 340343 h 1026601"/>
              <a:gd name="connsiteX57" fmla="*/ 859070 w 1416637"/>
              <a:gd name="connsiteY57" fmla="*/ 15108 h 1026601"/>
              <a:gd name="connsiteX58" fmla="*/ 859354 w 1416637"/>
              <a:gd name="connsiteY58" fmla="*/ 95920 h 1026601"/>
              <a:gd name="connsiteX59" fmla="*/ 708351 w 1416637"/>
              <a:gd name="connsiteY59" fmla="*/ 258354 h 1026601"/>
              <a:gd name="connsiteX60" fmla="*/ 707459 w 1416637"/>
              <a:gd name="connsiteY60" fmla="*/ 4163 h 1026601"/>
              <a:gd name="connsiteX61" fmla="*/ 835521 w 1416637"/>
              <a:gd name="connsiteY61" fmla="*/ 11483 h 1026601"/>
              <a:gd name="connsiteX62" fmla="*/ 1192301 w 1416637"/>
              <a:gd name="connsiteY62" fmla="*/ 140002 h 1026601"/>
              <a:gd name="connsiteX63" fmla="*/ 1034013 w 1416637"/>
              <a:gd name="connsiteY63" fmla="*/ 295345 h 1026601"/>
              <a:gd name="connsiteX64" fmla="*/ 753156 w 1416637"/>
              <a:gd name="connsiteY64" fmla="*/ 301962 h 1026601"/>
              <a:gd name="connsiteX65" fmla="*/ 911444 w 1416637"/>
              <a:gd name="connsiteY65" fmla="*/ 146618 h 1026601"/>
              <a:gd name="connsiteX66" fmla="*/ 1416637 w 1416637"/>
              <a:gd name="connsiteY66" fmla="*/ 158931 h 1026601"/>
              <a:gd name="connsiteX67" fmla="*/ 1416637 w 1416637"/>
              <a:gd name="connsiteY67" fmla="*/ 1026601 h 1026601"/>
              <a:gd name="connsiteX68" fmla="*/ 1302061 w 1416637"/>
              <a:gd name="connsiteY68" fmla="*/ 1026601 h 1026601"/>
              <a:gd name="connsiteX69" fmla="*/ 1230557 w 1416637"/>
              <a:gd name="connsiteY69" fmla="*/ 983436 h 1026601"/>
              <a:gd name="connsiteX70" fmla="*/ 1373472 w 1416637"/>
              <a:gd name="connsiteY70" fmla="*/ 983436 h 1026601"/>
              <a:gd name="connsiteX71" fmla="*/ 1373472 w 1416637"/>
              <a:gd name="connsiteY71" fmla="*/ 143376 h 102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6637" h="1026601">
                <a:moveTo>
                  <a:pt x="345057" y="659317"/>
                </a:moveTo>
                <a:lnTo>
                  <a:pt x="209927" y="659317"/>
                </a:lnTo>
                <a:lnTo>
                  <a:pt x="209927" y="794446"/>
                </a:lnTo>
                <a:lnTo>
                  <a:pt x="345057" y="794447"/>
                </a:lnTo>
                <a:close/>
                <a:moveTo>
                  <a:pt x="430001" y="574373"/>
                </a:moveTo>
                <a:lnTo>
                  <a:pt x="430001" y="839057"/>
                </a:lnTo>
                <a:lnTo>
                  <a:pt x="383597" y="845309"/>
                </a:lnTo>
                <a:cubicBezTo>
                  <a:pt x="343416" y="852697"/>
                  <a:pt x="303518" y="862030"/>
                  <a:pt x="264055" y="873309"/>
                </a:cubicBezTo>
                <a:lnTo>
                  <a:pt x="246130" y="879390"/>
                </a:lnTo>
                <a:lnTo>
                  <a:pt x="124983" y="879390"/>
                </a:lnTo>
                <a:lnTo>
                  <a:pt x="124983" y="574374"/>
                </a:lnTo>
                <a:close/>
                <a:moveTo>
                  <a:pt x="43165" y="79268"/>
                </a:moveTo>
                <a:lnTo>
                  <a:pt x="43165" y="960048"/>
                </a:lnTo>
                <a:lnTo>
                  <a:pt x="33688" y="964339"/>
                </a:lnTo>
                <a:lnTo>
                  <a:pt x="0" y="983822"/>
                </a:lnTo>
                <a:lnTo>
                  <a:pt x="0" y="93243"/>
                </a:lnTo>
                <a:lnTo>
                  <a:pt x="36788" y="80762"/>
                </a:lnTo>
                <a:close/>
                <a:moveTo>
                  <a:pt x="625907" y="343060"/>
                </a:moveTo>
                <a:lnTo>
                  <a:pt x="467619" y="498402"/>
                </a:lnTo>
                <a:lnTo>
                  <a:pt x="186762" y="505020"/>
                </a:lnTo>
                <a:lnTo>
                  <a:pt x="345050" y="349677"/>
                </a:lnTo>
                <a:close/>
                <a:moveTo>
                  <a:pt x="670713" y="386668"/>
                </a:moveTo>
                <a:lnTo>
                  <a:pt x="671698" y="667602"/>
                </a:lnTo>
                <a:lnTo>
                  <a:pt x="522305" y="828304"/>
                </a:lnTo>
                <a:lnTo>
                  <a:pt x="520690" y="828366"/>
                </a:lnTo>
                <a:lnTo>
                  <a:pt x="519709" y="549102"/>
                </a:lnTo>
                <a:close/>
                <a:moveTo>
                  <a:pt x="625375" y="303691"/>
                </a:moveTo>
                <a:lnTo>
                  <a:pt x="344442" y="304679"/>
                </a:lnTo>
                <a:lnTo>
                  <a:pt x="182008" y="153676"/>
                </a:lnTo>
                <a:lnTo>
                  <a:pt x="462941" y="152690"/>
                </a:lnTo>
                <a:close/>
                <a:moveTo>
                  <a:pt x="710081" y="386134"/>
                </a:moveTo>
                <a:lnTo>
                  <a:pt x="865423" y="544423"/>
                </a:lnTo>
                <a:lnTo>
                  <a:pt x="872041" y="825279"/>
                </a:lnTo>
                <a:lnTo>
                  <a:pt x="716697" y="666991"/>
                </a:lnTo>
                <a:close/>
                <a:moveTo>
                  <a:pt x="430200" y="8158"/>
                </a:moveTo>
                <a:lnTo>
                  <a:pt x="430200" y="55372"/>
                </a:lnTo>
                <a:lnTo>
                  <a:pt x="145184" y="55372"/>
                </a:lnTo>
                <a:lnTo>
                  <a:pt x="233760" y="34625"/>
                </a:lnTo>
                <a:close/>
                <a:moveTo>
                  <a:pt x="1168935" y="674592"/>
                </a:moveTo>
                <a:lnTo>
                  <a:pt x="1033805" y="674592"/>
                </a:lnTo>
                <a:lnTo>
                  <a:pt x="1033805" y="809721"/>
                </a:lnTo>
                <a:lnTo>
                  <a:pt x="1168935" y="809721"/>
                </a:lnTo>
                <a:close/>
                <a:moveTo>
                  <a:pt x="662921" y="1618"/>
                </a:moveTo>
                <a:lnTo>
                  <a:pt x="668982" y="258886"/>
                </a:lnTo>
                <a:lnTo>
                  <a:pt x="513639" y="100598"/>
                </a:lnTo>
                <a:lnTo>
                  <a:pt x="511380" y="4724"/>
                </a:lnTo>
                <a:lnTo>
                  <a:pt x="634617" y="0"/>
                </a:lnTo>
                <a:close/>
                <a:moveTo>
                  <a:pt x="1253879" y="589648"/>
                </a:moveTo>
                <a:lnTo>
                  <a:pt x="1253879" y="894665"/>
                </a:lnTo>
                <a:lnTo>
                  <a:pt x="1029099" y="894665"/>
                </a:lnTo>
                <a:lnTo>
                  <a:pt x="988716" y="880113"/>
                </a:lnTo>
                <a:lnTo>
                  <a:pt x="948861" y="869985"/>
                </a:lnTo>
                <a:lnTo>
                  <a:pt x="948861" y="589648"/>
                </a:lnTo>
                <a:close/>
                <a:moveTo>
                  <a:pt x="1197057" y="491346"/>
                </a:moveTo>
                <a:lnTo>
                  <a:pt x="916123" y="492332"/>
                </a:lnTo>
                <a:lnTo>
                  <a:pt x="753689" y="341330"/>
                </a:lnTo>
                <a:lnTo>
                  <a:pt x="1034623" y="340343"/>
                </a:lnTo>
                <a:close/>
                <a:moveTo>
                  <a:pt x="859070" y="15108"/>
                </a:moveTo>
                <a:lnTo>
                  <a:pt x="859354" y="95920"/>
                </a:lnTo>
                <a:lnTo>
                  <a:pt x="708351" y="258354"/>
                </a:lnTo>
                <a:lnTo>
                  <a:pt x="707459" y="4163"/>
                </a:lnTo>
                <a:lnTo>
                  <a:pt x="835521" y="11483"/>
                </a:lnTo>
                <a:close/>
                <a:moveTo>
                  <a:pt x="1192301" y="140002"/>
                </a:moveTo>
                <a:lnTo>
                  <a:pt x="1034013" y="295345"/>
                </a:lnTo>
                <a:lnTo>
                  <a:pt x="753156" y="301962"/>
                </a:lnTo>
                <a:lnTo>
                  <a:pt x="911444" y="146618"/>
                </a:lnTo>
                <a:close/>
                <a:moveTo>
                  <a:pt x="1416637" y="158931"/>
                </a:moveTo>
                <a:lnTo>
                  <a:pt x="1416637" y="1026601"/>
                </a:lnTo>
                <a:lnTo>
                  <a:pt x="1302061" y="1026601"/>
                </a:lnTo>
                <a:lnTo>
                  <a:pt x="1230557" y="983436"/>
                </a:lnTo>
                <a:lnTo>
                  <a:pt x="1373472" y="983436"/>
                </a:lnTo>
                <a:lnTo>
                  <a:pt x="1373472" y="143376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34" y="-16007"/>
            <a:ext cx="2086097" cy="17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723" y="90715"/>
            <a:ext cx="1166853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ОБРАЗОВАНИЕ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23" y="595228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030899" y="3237901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06274162"/>
              </p:ext>
            </p:extLst>
          </p:nvPr>
        </p:nvGraphicFramePr>
        <p:xfrm>
          <a:off x="-1018804" y="1203433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10883115" y="1765116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636057" y="1047142"/>
            <a:ext cx="3745636" cy="673833"/>
            <a:chOff x="5641473" y="1892312"/>
            <a:chExt cx="3745636" cy="67383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262446" y="1947514"/>
              <a:ext cx="2124663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Дошкольное образование</a:t>
              </a:r>
              <a:endPara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41473" y="1892312"/>
              <a:ext cx="1267655" cy="545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805,3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36057" y="1933256"/>
            <a:ext cx="4968879" cy="1083374"/>
            <a:chOff x="5634693" y="2587126"/>
            <a:chExt cx="4968879" cy="108337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283156" y="2781111"/>
              <a:ext cx="332041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Общее образование</a:t>
              </a:r>
              <a:endPara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090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634693" y="2587126"/>
              <a:ext cx="1267655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826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,8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649382" y="2859553"/>
            <a:ext cx="4489159" cy="753828"/>
            <a:chOff x="5664912" y="3328253"/>
            <a:chExt cx="4489159" cy="75382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664912" y="3328253"/>
              <a:ext cx="1267655" cy="545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183,3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209692" y="3463450"/>
              <a:ext cx="2944379" cy="618631"/>
              <a:chOff x="7209692" y="3463450"/>
              <a:chExt cx="2944379" cy="618631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7317231" y="3463450"/>
                <a:ext cx="2836840" cy="61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lvl="0" defTabSz="609630" eaLnBrk="1" fontAlgn="auto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Дополнительное образование детей</a:t>
                </a:r>
                <a:endParaRPr lang="ru-RU" sz="160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7209692" y="3505483"/>
                <a:ext cx="52754" cy="539994"/>
              </a:xfrm>
              <a:prstGeom prst="rect">
                <a:avLst/>
              </a:prstGeom>
              <a:solidFill>
                <a:srgbClr val="139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5836150" y="3913975"/>
            <a:ext cx="3213676" cy="778642"/>
            <a:chOff x="5851935" y="4859383"/>
            <a:chExt cx="3213676" cy="77864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301432" y="5019394"/>
              <a:ext cx="1764179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cs typeface="Arial" panose="020B0604020202020204" pitchFamily="34" charset="0"/>
                </a:rPr>
                <a:t>Молодежная политика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204717" y="5058713"/>
              <a:ext cx="52754" cy="53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51935" y="4859383"/>
              <a:ext cx="1067279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chemeClr val="bg1"/>
                  </a:solidFill>
                </a:rPr>
                <a:t>57</a:t>
              </a:r>
              <a:r>
                <a:rPr lang="ru-RU" sz="2800" b="1" dirty="0">
                  <a:solidFill>
                    <a:schemeClr val="bg1"/>
                  </a:solidFill>
                </a:rPr>
                <a:t>,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847817" y="4970310"/>
            <a:ext cx="3686672" cy="881780"/>
            <a:chOff x="5863063" y="4911414"/>
            <a:chExt cx="3704246" cy="8817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290182" y="4911414"/>
              <a:ext cx="2277127" cy="881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cs typeface="Arial" panose="020B0604020202020204" pitchFamily="34" charset="0"/>
                </a:rPr>
                <a:t>Другие вопросы в области образования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204717" y="5058713"/>
              <a:ext cx="52754" cy="5399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63063" y="4911414"/>
              <a:ext cx="1072367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chemeClr val="bg1"/>
                  </a:solidFill>
                </a:rPr>
                <a:t>50,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7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75259" y="5388886"/>
            <a:ext cx="824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3%</a:t>
            </a:r>
            <a:endParaRPr lang="ru-RU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190798" y="3290587"/>
            <a:ext cx="241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1 923,</a:t>
            </a:r>
            <a:r>
              <a:rPr lang="ru-RU" sz="4400" b="1" dirty="0" smtClean="0">
                <a:solidFill>
                  <a:schemeClr val="bg1"/>
                </a:solidFill>
              </a:rPr>
              <a:t>5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6669" y="3927011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62244" y="1518895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04552" y="2350655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4552" y="3309336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3510" y="4393573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3510" y="5477810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33</a:t>
            </a:r>
          </a:p>
          <a:p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723" y="90715"/>
            <a:ext cx="1166853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НАЦИОНАЛЬНУЮ БЕЗОПАСНОСТЬ И ПРАВООХРАНИТЕЛЬНУЮ ДЕЯТЕЛЬНОСТЬ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344" y="890605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7340085"/>
              </p:ext>
            </p:extLst>
          </p:nvPr>
        </p:nvGraphicFramePr>
        <p:xfrm>
          <a:off x="-1021559" y="1402561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950" y="3384995"/>
            <a:ext cx="241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55,5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1854" y="3932367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5634062" y="1928170"/>
            <a:ext cx="5143908" cy="1175511"/>
            <a:chOff x="5679234" y="1916932"/>
            <a:chExt cx="5143908" cy="117551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62446" y="1947514"/>
              <a:ext cx="3560696" cy="114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Защита населения и территории от чрезвычайных ситуаций природного и техногенного характера, гражданская оборона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679234" y="1916932"/>
              <a:ext cx="1067280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27,8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5729400" y="3569514"/>
            <a:ext cx="4868691" cy="1083374"/>
            <a:chOff x="5734881" y="2587126"/>
            <a:chExt cx="4868691" cy="108337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283156" y="2781111"/>
              <a:ext cx="332041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пожарной безопасности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090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734881" y="2587126"/>
              <a:ext cx="1067279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27,7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1" name="Полилиния 140"/>
          <p:cNvSpPr/>
          <p:nvPr/>
        </p:nvSpPr>
        <p:spPr>
          <a:xfrm>
            <a:off x="10904040" y="1694883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 rot="5400000">
            <a:off x="10122212" y="3276361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 rot="18867722">
            <a:off x="701287" y="2215476"/>
            <a:ext cx="1416637" cy="1026601"/>
          </a:xfrm>
          <a:custGeom>
            <a:avLst/>
            <a:gdLst>
              <a:gd name="connsiteX0" fmla="*/ 345057 w 1416637"/>
              <a:gd name="connsiteY0" fmla="*/ 659317 h 1026601"/>
              <a:gd name="connsiteX1" fmla="*/ 209927 w 1416637"/>
              <a:gd name="connsiteY1" fmla="*/ 659317 h 1026601"/>
              <a:gd name="connsiteX2" fmla="*/ 209927 w 1416637"/>
              <a:gd name="connsiteY2" fmla="*/ 794446 h 1026601"/>
              <a:gd name="connsiteX3" fmla="*/ 345057 w 1416637"/>
              <a:gd name="connsiteY3" fmla="*/ 794447 h 1026601"/>
              <a:gd name="connsiteX4" fmla="*/ 430001 w 1416637"/>
              <a:gd name="connsiteY4" fmla="*/ 574373 h 1026601"/>
              <a:gd name="connsiteX5" fmla="*/ 430001 w 1416637"/>
              <a:gd name="connsiteY5" fmla="*/ 839057 h 1026601"/>
              <a:gd name="connsiteX6" fmla="*/ 383597 w 1416637"/>
              <a:gd name="connsiteY6" fmla="*/ 845309 h 1026601"/>
              <a:gd name="connsiteX7" fmla="*/ 264055 w 1416637"/>
              <a:gd name="connsiteY7" fmla="*/ 873309 h 1026601"/>
              <a:gd name="connsiteX8" fmla="*/ 246130 w 1416637"/>
              <a:gd name="connsiteY8" fmla="*/ 879390 h 1026601"/>
              <a:gd name="connsiteX9" fmla="*/ 124983 w 1416637"/>
              <a:gd name="connsiteY9" fmla="*/ 879390 h 1026601"/>
              <a:gd name="connsiteX10" fmla="*/ 124983 w 1416637"/>
              <a:gd name="connsiteY10" fmla="*/ 574374 h 1026601"/>
              <a:gd name="connsiteX11" fmla="*/ 43165 w 1416637"/>
              <a:gd name="connsiteY11" fmla="*/ 79268 h 1026601"/>
              <a:gd name="connsiteX12" fmla="*/ 43165 w 1416637"/>
              <a:gd name="connsiteY12" fmla="*/ 960048 h 1026601"/>
              <a:gd name="connsiteX13" fmla="*/ 33688 w 1416637"/>
              <a:gd name="connsiteY13" fmla="*/ 964339 h 1026601"/>
              <a:gd name="connsiteX14" fmla="*/ 0 w 1416637"/>
              <a:gd name="connsiteY14" fmla="*/ 983822 h 1026601"/>
              <a:gd name="connsiteX15" fmla="*/ 0 w 1416637"/>
              <a:gd name="connsiteY15" fmla="*/ 93243 h 1026601"/>
              <a:gd name="connsiteX16" fmla="*/ 36788 w 1416637"/>
              <a:gd name="connsiteY16" fmla="*/ 80762 h 1026601"/>
              <a:gd name="connsiteX17" fmla="*/ 625907 w 1416637"/>
              <a:gd name="connsiteY17" fmla="*/ 343060 h 1026601"/>
              <a:gd name="connsiteX18" fmla="*/ 467619 w 1416637"/>
              <a:gd name="connsiteY18" fmla="*/ 498402 h 1026601"/>
              <a:gd name="connsiteX19" fmla="*/ 186762 w 1416637"/>
              <a:gd name="connsiteY19" fmla="*/ 505020 h 1026601"/>
              <a:gd name="connsiteX20" fmla="*/ 345050 w 1416637"/>
              <a:gd name="connsiteY20" fmla="*/ 349677 h 1026601"/>
              <a:gd name="connsiteX21" fmla="*/ 670713 w 1416637"/>
              <a:gd name="connsiteY21" fmla="*/ 386668 h 1026601"/>
              <a:gd name="connsiteX22" fmla="*/ 671698 w 1416637"/>
              <a:gd name="connsiteY22" fmla="*/ 667602 h 1026601"/>
              <a:gd name="connsiteX23" fmla="*/ 522305 w 1416637"/>
              <a:gd name="connsiteY23" fmla="*/ 828304 h 1026601"/>
              <a:gd name="connsiteX24" fmla="*/ 520690 w 1416637"/>
              <a:gd name="connsiteY24" fmla="*/ 828366 h 1026601"/>
              <a:gd name="connsiteX25" fmla="*/ 519709 w 1416637"/>
              <a:gd name="connsiteY25" fmla="*/ 549102 h 1026601"/>
              <a:gd name="connsiteX26" fmla="*/ 625375 w 1416637"/>
              <a:gd name="connsiteY26" fmla="*/ 303691 h 1026601"/>
              <a:gd name="connsiteX27" fmla="*/ 344442 w 1416637"/>
              <a:gd name="connsiteY27" fmla="*/ 304679 h 1026601"/>
              <a:gd name="connsiteX28" fmla="*/ 182008 w 1416637"/>
              <a:gd name="connsiteY28" fmla="*/ 153676 h 1026601"/>
              <a:gd name="connsiteX29" fmla="*/ 462941 w 1416637"/>
              <a:gd name="connsiteY29" fmla="*/ 152690 h 1026601"/>
              <a:gd name="connsiteX30" fmla="*/ 710081 w 1416637"/>
              <a:gd name="connsiteY30" fmla="*/ 386134 h 1026601"/>
              <a:gd name="connsiteX31" fmla="*/ 865423 w 1416637"/>
              <a:gd name="connsiteY31" fmla="*/ 544423 h 1026601"/>
              <a:gd name="connsiteX32" fmla="*/ 872041 w 1416637"/>
              <a:gd name="connsiteY32" fmla="*/ 825279 h 1026601"/>
              <a:gd name="connsiteX33" fmla="*/ 716697 w 1416637"/>
              <a:gd name="connsiteY33" fmla="*/ 666991 h 1026601"/>
              <a:gd name="connsiteX34" fmla="*/ 430200 w 1416637"/>
              <a:gd name="connsiteY34" fmla="*/ 8158 h 1026601"/>
              <a:gd name="connsiteX35" fmla="*/ 430200 w 1416637"/>
              <a:gd name="connsiteY35" fmla="*/ 55372 h 1026601"/>
              <a:gd name="connsiteX36" fmla="*/ 145184 w 1416637"/>
              <a:gd name="connsiteY36" fmla="*/ 55372 h 1026601"/>
              <a:gd name="connsiteX37" fmla="*/ 233760 w 1416637"/>
              <a:gd name="connsiteY37" fmla="*/ 34625 h 1026601"/>
              <a:gd name="connsiteX38" fmla="*/ 1168935 w 1416637"/>
              <a:gd name="connsiteY38" fmla="*/ 674592 h 1026601"/>
              <a:gd name="connsiteX39" fmla="*/ 1033805 w 1416637"/>
              <a:gd name="connsiteY39" fmla="*/ 674592 h 1026601"/>
              <a:gd name="connsiteX40" fmla="*/ 1033805 w 1416637"/>
              <a:gd name="connsiteY40" fmla="*/ 809721 h 1026601"/>
              <a:gd name="connsiteX41" fmla="*/ 1168935 w 1416637"/>
              <a:gd name="connsiteY41" fmla="*/ 809721 h 1026601"/>
              <a:gd name="connsiteX42" fmla="*/ 662921 w 1416637"/>
              <a:gd name="connsiteY42" fmla="*/ 1618 h 1026601"/>
              <a:gd name="connsiteX43" fmla="*/ 668982 w 1416637"/>
              <a:gd name="connsiteY43" fmla="*/ 258886 h 1026601"/>
              <a:gd name="connsiteX44" fmla="*/ 513639 w 1416637"/>
              <a:gd name="connsiteY44" fmla="*/ 100598 h 1026601"/>
              <a:gd name="connsiteX45" fmla="*/ 511380 w 1416637"/>
              <a:gd name="connsiteY45" fmla="*/ 4724 h 1026601"/>
              <a:gd name="connsiteX46" fmla="*/ 634617 w 1416637"/>
              <a:gd name="connsiteY46" fmla="*/ 0 h 1026601"/>
              <a:gd name="connsiteX47" fmla="*/ 1253879 w 1416637"/>
              <a:gd name="connsiteY47" fmla="*/ 589648 h 1026601"/>
              <a:gd name="connsiteX48" fmla="*/ 1253879 w 1416637"/>
              <a:gd name="connsiteY48" fmla="*/ 894665 h 1026601"/>
              <a:gd name="connsiteX49" fmla="*/ 1029099 w 1416637"/>
              <a:gd name="connsiteY49" fmla="*/ 894665 h 1026601"/>
              <a:gd name="connsiteX50" fmla="*/ 988716 w 1416637"/>
              <a:gd name="connsiteY50" fmla="*/ 880113 h 1026601"/>
              <a:gd name="connsiteX51" fmla="*/ 948861 w 1416637"/>
              <a:gd name="connsiteY51" fmla="*/ 869985 h 1026601"/>
              <a:gd name="connsiteX52" fmla="*/ 948861 w 1416637"/>
              <a:gd name="connsiteY52" fmla="*/ 589648 h 1026601"/>
              <a:gd name="connsiteX53" fmla="*/ 1197057 w 1416637"/>
              <a:gd name="connsiteY53" fmla="*/ 491346 h 1026601"/>
              <a:gd name="connsiteX54" fmla="*/ 916123 w 1416637"/>
              <a:gd name="connsiteY54" fmla="*/ 492332 h 1026601"/>
              <a:gd name="connsiteX55" fmla="*/ 753689 w 1416637"/>
              <a:gd name="connsiteY55" fmla="*/ 341330 h 1026601"/>
              <a:gd name="connsiteX56" fmla="*/ 1034623 w 1416637"/>
              <a:gd name="connsiteY56" fmla="*/ 340343 h 1026601"/>
              <a:gd name="connsiteX57" fmla="*/ 859070 w 1416637"/>
              <a:gd name="connsiteY57" fmla="*/ 15108 h 1026601"/>
              <a:gd name="connsiteX58" fmla="*/ 859354 w 1416637"/>
              <a:gd name="connsiteY58" fmla="*/ 95920 h 1026601"/>
              <a:gd name="connsiteX59" fmla="*/ 708351 w 1416637"/>
              <a:gd name="connsiteY59" fmla="*/ 258354 h 1026601"/>
              <a:gd name="connsiteX60" fmla="*/ 707459 w 1416637"/>
              <a:gd name="connsiteY60" fmla="*/ 4163 h 1026601"/>
              <a:gd name="connsiteX61" fmla="*/ 835521 w 1416637"/>
              <a:gd name="connsiteY61" fmla="*/ 11483 h 1026601"/>
              <a:gd name="connsiteX62" fmla="*/ 1192301 w 1416637"/>
              <a:gd name="connsiteY62" fmla="*/ 140002 h 1026601"/>
              <a:gd name="connsiteX63" fmla="*/ 1034013 w 1416637"/>
              <a:gd name="connsiteY63" fmla="*/ 295345 h 1026601"/>
              <a:gd name="connsiteX64" fmla="*/ 753156 w 1416637"/>
              <a:gd name="connsiteY64" fmla="*/ 301962 h 1026601"/>
              <a:gd name="connsiteX65" fmla="*/ 911444 w 1416637"/>
              <a:gd name="connsiteY65" fmla="*/ 146618 h 1026601"/>
              <a:gd name="connsiteX66" fmla="*/ 1416637 w 1416637"/>
              <a:gd name="connsiteY66" fmla="*/ 158931 h 1026601"/>
              <a:gd name="connsiteX67" fmla="*/ 1416637 w 1416637"/>
              <a:gd name="connsiteY67" fmla="*/ 1026601 h 1026601"/>
              <a:gd name="connsiteX68" fmla="*/ 1302061 w 1416637"/>
              <a:gd name="connsiteY68" fmla="*/ 1026601 h 1026601"/>
              <a:gd name="connsiteX69" fmla="*/ 1230557 w 1416637"/>
              <a:gd name="connsiteY69" fmla="*/ 983436 h 1026601"/>
              <a:gd name="connsiteX70" fmla="*/ 1373472 w 1416637"/>
              <a:gd name="connsiteY70" fmla="*/ 983436 h 1026601"/>
              <a:gd name="connsiteX71" fmla="*/ 1373472 w 1416637"/>
              <a:gd name="connsiteY71" fmla="*/ 143376 h 102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6637" h="1026601">
                <a:moveTo>
                  <a:pt x="345057" y="659317"/>
                </a:moveTo>
                <a:lnTo>
                  <a:pt x="209927" y="659317"/>
                </a:lnTo>
                <a:lnTo>
                  <a:pt x="209927" y="794446"/>
                </a:lnTo>
                <a:lnTo>
                  <a:pt x="345057" y="794447"/>
                </a:lnTo>
                <a:close/>
                <a:moveTo>
                  <a:pt x="430001" y="574373"/>
                </a:moveTo>
                <a:lnTo>
                  <a:pt x="430001" y="839057"/>
                </a:lnTo>
                <a:lnTo>
                  <a:pt x="383597" y="845309"/>
                </a:lnTo>
                <a:cubicBezTo>
                  <a:pt x="343416" y="852697"/>
                  <a:pt x="303518" y="862030"/>
                  <a:pt x="264055" y="873309"/>
                </a:cubicBezTo>
                <a:lnTo>
                  <a:pt x="246130" y="879390"/>
                </a:lnTo>
                <a:lnTo>
                  <a:pt x="124983" y="879390"/>
                </a:lnTo>
                <a:lnTo>
                  <a:pt x="124983" y="574374"/>
                </a:lnTo>
                <a:close/>
                <a:moveTo>
                  <a:pt x="43165" y="79268"/>
                </a:moveTo>
                <a:lnTo>
                  <a:pt x="43165" y="960048"/>
                </a:lnTo>
                <a:lnTo>
                  <a:pt x="33688" y="964339"/>
                </a:lnTo>
                <a:lnTo>
                  <a:pt x="0" y="983822"/>
                </a:lnTo>
                <a:lnTo>
                  <a:pt x="0" y="93243"/>
                </a:lnTo>
                <a:lnTo>
                  <a:pt x="36788" y="80762"/>
                </a:lnTo>
                <a:close/>
                <a:moveTo>
                  <a:pt x="625907" y="343060"/>
                </a:moveTo>
                <a:lnTo>
                  <a:pt x="467619" y="498402"/>
                </a:lnTo>
                <a:lnTo>
                  <a:pt x="186762" y="505020"/>
                </a:lnTo>
                <a:lnTo>
                  <a:pt x="345050" y="349677"/>
                </a:lnTo>
                <a:close/>
                <a:moveTo>
                  <a:pt x="670713" y="386668"/>
                </a:moveTo>
                <a:lnTo>
                  <a:pt x="671698" y="667602"/>
                </a:lnTo>
                <a:lnTo>
                  <a:pt x="522305" y="828304"/>
                </a:lnTo>
                <a:lnTo>
                  <a:pt x="520690" y="828366"/>
                </a:lnTo>
                <a:lnTo>
                  <a:pt x="519709" y="549102"/>
                </a:lnTo>
                <a:close/>
                <a:moveTo>
                  <a:pt x="625375" y="303691"/>
                </a:moveTo>
                <a:lnTo>
                  <a:pt x="344442" y="304679"/>
                </a:lnTo>
                <a:lnTo>
                  <a:pt x="182008" y="153676"/>
                </a:lnTo>
                <a:lnTo>
                  <a:pt x="462941" y="152690"/>
                </a:lnTo>
                <a:close/>
                <a:moveTo>
                  <a:pt x="710081" y="386134"/>
                </a:moveTo>
                <a:lnTo>
                  <a:pt x="865423" y="544423"/>
                </a:lnTo>
                <a:lnTo>
                  <a:pt x="872041" y="825279"/>
                </a:lnTo>
                <a:lnTo>
                  <a:pt x="716697" y="666991"/>
                </a:lnTo>
                <a:close/>
                <a:moveTo>
                  <a:pt x="430200" y="8158"/>
                </a:moveTo>
                <a:lnTo>
                  <a:pt x="430200" y="55372"/>
                </a:lnTo>
                <a:lnTo>
                  <a:pt x="145184" y="55372"/>
                </a:lnTo>
                <a:lnTo>
                  <a:pt x="233760" y="34625"/>
                </a:lnTo>
                <a:close/>
                <a:moveTo>
                  <a:pt x="1168935" y="674592"/>
                </a:moveTo>
                <a:lnTo>
                  <a:pt x="1033805" y="674592"/>
                </a:lnTo>
                <a:lnTo>
                  <a:pt x="1033805" y="809721"/>
                </a:lnTo>
                <a:lnTo>
                  <a:pt x="1168935" y="809721"/>
                </a:lnTo>
                <a:close/>
                <a:moveTo>
                  <a:pt x="662921" y="1618"/>
                </a:moveTo>
                <a:lnTo>
                  <a:pt x="668982" y="258886"/>
                </a:lnTo>
                <a:lnTo>
                  <a:pt x="513639" y="100598"/>
                </a:lnTo>
                <a:lnTo>
                  <a:pt x="511380" y="4724"/>
                </a:lnTo>
                <a:lnTo>
                  <a:pt x="634617" y="0"/>
                </a:lnTo>
                <a:close/>
                <a:moveTo>
                  <a:pt x="1253879" y="589648"/>
                </a:moveTo>
                <a:lnTo>
                  <a:pt x="1253879" y="894665"/>
                </a:lnTo>
                <a:lnTo>
                  <a:pt x="1029099" y="894665"/>
                </a:lnTo>
                <a:lnTo>
                  <a:pt x="988716" y="880113"/>
                </a:lnTo>
                <a:lnTo>
                  <a:pt x="948861" y="869985"/>
                </a:lnTo>
                <a:lnTo>
                  <a:pt x="948861" y="589648"/>
                </a:lnTo>
                <a:close/>
                <a:moveTo>
                  <a:pt x="1197057" y="491346"/>
                </a:moveTo>
                <a:lnTo>
                  <a:pt x="916123" y="492332"/>
                </a:lnTo>
                <a:lnTo>
                  <a:pt x="753689" y="341330"/>
                </a:lnTo>
                <a:lnTo>
                  <a:pt x="1034623" y="340343"/>
                </a:lnTo>
                <a:close/>
                <a:moveTo>
                  <a:pt x="859070" y="15108"/>
                </a:moveTo>
                <a:lnTo>
                  <a:pt x="859354" y="95920"/>
                </a:lnTo>
                <a:lnTo>
                  <a:pt x="708351" y="258354"/>
                </a:lnTo>
                <a:lnTo>
                  <a:pt x="707459" y="4163"/>
                </a:lnTo>
                <a:lnTo>
                  <a:pt x="835521" y="11483"/>
                </a:lnTo>
                <a:close/>
                <a:moveTo>
                  <a:pt x="1192301" y="140002"/>
                </a:moveTo>
                <a:lnTo>
                  <a:pt x="1034013" y="295345"/>
                </a:lnTo>
                <a:lnTo>
                  <a:pt x="753156" y="301962"/>
                </a:lnTo>
                <a:lnTo>
                  <a:pt x="911444" y="146618"/>
                </a:lnTo>
                <a:close/>
                <a:moveTo>
                  <a:pt x="1416637" y="158931"/>
                </a:moveTo>
                <a:lnTo>
                  <a:pt x="1416637" y="1026601"/>
                </a:lnTo>
                <a:lnTo>
                  <a:pt x="1302061" y="1026601"/>
                </a:lnTo>
                <a:lnTo>
                  <a:pt x="1230557" y="983436"/>
                </a:lnTo>
                <a:lnTo>
                  <a:pt x="1373472" y="983436"/>
                </a:lnTo>
                <a:lnTo>
                  <a:pt x="1373472" y="143376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8218" y="2457094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8417" y="4086631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723" y="90715"/>
            <a:ext cx="1177786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НАЦИОНАЛЬНУЮ ЭКОНОМИКУ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23" y="1022611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35704703"/>
              </p:ext>
            </p:extLst>
          </p:nvPr>
        </p:nvGraphicFramePr>
        <p:xfrm>
          <a:off x="-1021559" y="1402561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8055" y="3384995"/>
            <a:ext cx="2699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397,</a:t>
            </a:r>
            <a:r>
              <a:rPr lang="en-US" sz="4400" b="1" dirty="0" smtClean="0">
                <a:solidFill>
                  <a:schemeClr val="bg1"/>
                </a:solidFill>
              </a:rPr>
              <a:t>6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2280" y="3939482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1000293" y="1617489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813764" y="1617489"/>
            <a:ext cx="4214819" cy="649213"/>
            <a:chOff x="5779423" y="1916932"/>
            <a:chExt cx="4214819" cy="64921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262446" y="1947514"/>
              <a:ext cx="273179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Сельское хозяйство и рыболовство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E42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779423" y="1916932"/>
              <a:ext cx="866904" cy="545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2,6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78095" y="2558884"/>
            <a:ext cx="4868690" cy="1083374"/>
            <a:chOff x="5734882" y="2587126"/>
            <a:chExt cx="4868690" cy="108337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283156" y="2781111"/>
              <a:ext cx="332041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</a:t>
              </a:r>
              <a:endPara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734882" y="2587126"/>
              <a:ext cx="1067279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72,0</a:t>
              </a: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689312" y="3520618"/>
            <a:ext cx="4997434" cy="1083374"/>
            <a:chOff x="5634694" y="2587126"/>
            <a:chExt cx="4997434" cy="108337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311712" y="2675090"/>
              <a:ext cx="332041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Дорожное хозяйство (дорожные фонды)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634694" y="2587126"/>
              <a:ext cx="1267655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197,3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38578" y="4461836"/>
            <a:ext cx="4968878" cy="812616"/>
            <a:chOff x="5634694" y="2587126"/>
            <a:chExt cx="4968878" cy="81261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283156" y="2781111"/>
              <a:ext cx="332041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вопросы в области национальной экономики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634694" y="2587126"/>
              <a:ext cx="1267655" cy="545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125,7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 rot="5400000">
            <a:off x="10197198" y="3133067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0763" y="3271566"/>
            <a:ext cx="77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31%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6872" y="2062764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94343" y="3077791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26873" y="3962037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6871" y="5041013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35</a:t>
            </a:r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723" y="90715"/>
            <a:ext cx="1166853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ЖИЛИЩНО-КОММУНАЛЬНОЕ ХОЗЯЙСТВО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344" y="890605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6494181"/>
              </p:ext>
            </p:extLst>
          </p:nvPr>
        </p:nvGraphicFramePr>
        <p:xfrm>
          <a:off x="-1021559" y="1402561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084" y="3384995"/>
            <a:ext cx="273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359,1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1854" y="3932367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5454184" y="1194011"/>
            <a:ext cx="5143907" cy="1083374"/>
            <a:chOff x="5679235" y="1916932"/>
            <a:chExt cx="5143907" cy="10833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62446" y="1947514"/>
              <a:ext cx="356069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Жилищное хозяйство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679235" y="1916932"/>
              <a:ext cx="1067279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15,5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5318306" y="3281753"/>
            <a:ext cx="5078091" cy="664124"/>
            <a:chOff x="5525481" y="2590279"/>
            <a:chExt cx="5078091" cy="6641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283156" y="2781111"/>
              <a:ext cx="332041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Благоустройство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525481" y="2590279"/>
              <a:ext cx="1247842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211,2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1" name="Полилиния 140"/>
          <p:cNvSpPr/>
          <p:nvPr/>
        </p:nvSpPr>
        <p:spPr>
          <a:xfrm>
            <a:off x="10974788" y="1643178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 rot="5400000">
            <a:off x="10189237" y="3147537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 rot="18867722">
            <a:off x="701287" y="2215476"/>
            <a:ext cx="1416637" cy="1026601"/>
          </a:xfrm>
          <a:custGeom>
            <a:avLst/>
            <a:gdLst>
              <a:gd name="connsiteX0" fmla="*/ 345057 w 1416637"/>
              <a:gd name="connsiteY0" fmla="*/ 659317 h 1026601"/>
              <a:gd name="connsiteX1" fmla="*/ 209927 w 1416637"/>
              <a:gd name="connsiteY1" fmla="*/ 659317 h 1026601"/>
              <a:gd name="connsiteX2" fmla="*/ 209927 w 1416637"/>
              <a:gd name="connsiteY2" fmla="*/ 794446 h 1026601"/>
              <a:gd name="connsiteX3" fmla="*/ 345057 w 1416637"/>
              <a:gd name="connsiteY3" fmla="*/ 794447 h 1026601"/>
              <a:gd name="connsiteX4" fmla="*/ 430001 w 1416637"/>
              <a:gd name="connsiteY4" fmla="*/ 574373 h 1026601"/>
              <a:gd name="connsiteX5" fmla="*/ 430001 w 1416637"/>
              <a:gd name="connsiteY5" fmla="*/ 839057 h 1026601"/>
              <a:gd name="connsiteX6" fmla="*/ 383597 w 1416637"/>
              <a:gd name="connsiteY6" fmla="*/ 845309 h 1026601"/>
              <a:gd name="connsiteX7" fmla="*/ 264055 w 1416637"/>
              <a:gd name="connsiteY7" fmla="*/ 873309 h 1026601"/>
              <a:gd name="connsiteX8" fmla="*/ 246130 w 1416637"/>
              <a:gd name="connsiteY8" fmla="*/ 879390 h 1026601"/>
              <a:gd name="connsiteX9" fmla="*/ 124983 w 1416637"/>
              <a:gd name="connsiteY9" fmla="*/ 879390 h 1026601"/>
              <a:gd name="connsiteX10" fmla="*/ 124983 w 1416637"/>
              <a:gd name="connsiteY10" fmla="*/ 574374 h 1026601"/>
              <a:gd name="connsiteX11" fmla="*/ 43165 w 1416637"/>
              <a:gd name="connsiteY11" fmla="*/ 79268 h 1026601"/>
              <a:gd name="connsiteX12" fmla="*/ 43165 w 1416637"/>
              <a:gd name="connsiteY12" fmla="*/ 960048 h 1026601"/>
              <a:gd name="connsiteX13" fmla="*/ 33688 w 1416637"/>
              <a:gd name="connsiteY13" fmla="*/ 964339 h 1026601"/>
              <a:gd name="connsiteX14" fmla="*/ 0 w 1416637"/>
              <a:gd name="connsiteY14" fmla="*/ 983822 h 1026601"/>
              <a:gd name="connsiteX15" fmla="*/ 0 w 1416637"/>
              <a:gd name="connsiteY15" fmla="*/ 93243 h 1026601"/>
              <a:gd name="connsiteX16" fmla="*/ 36788 w 1416637"/>
              <a:gd name="connsiteY16" fmla="*/ 80762 h 1026601"/>
              <a:gd name="connsiteX17" fmla="*/ 625907 w 1416637"/>
              <a:gd name="connsiteY17" fmla="*/ 343060 h 1026601"/>
              <a:gd name="connsiteX18" fmla="*/ 467619 w 1416637"/>
              <a:gd name="connsiteY18" fmla="*/ 498402 h 1026601"/>
              <a:gd name="connsiteX19" fmla="*/ 186762 w 1416637"/>
              <a:gd name="connsiteY19" fmla="*/ 505020 h 1026601"/>
              <a:gd name="connsiteX20" fmla="*/ 345050 w 1416637"/>
              <a:gd name="connsiteY20" fmla="*/ 349677 h 1026601"/>
              <a:gd name="connsiteX21" fmla="*/ 670713 w 1416637"/>
              <a:gd name="connsiteY21" fmla="*/ 386668 h 1026601"/>
              <a:gd name="connsiteX22" fmla="*/ 671698 w 1416637"/>
              <a:gd name="connsiteY22" fmla="*/ 667602 h 1026601"/>
              <a:gd name="connsiteX23" fmla="*/ 522305 w 1416637"/>
              <a:gd name="connsiteY23" fmla="*/ 828304 h 1026601"/>
              <a:gd name="connsiteX24" fmla="*/ 520690 w 1416637"/>
              <a:gd name="connsiteY24" fmla="*/ 828366 h 1026601"/>
              <a:gd name="connsiteX25" fmla="*/ 519709 w 1416637"/>
              <a:gd name="connsiteY25" fmla="*/ 549102 h 1026601"/>
              <a:gd name="connsiteX26" fmla="*/ 625375 w 1416637"/>
              <a:gd name="connsiteY26" fmla="*/ 303691 h 1026601"/>
              <a:gd name="connsiteX27" fmla="*/ 344442 w 1416637"/>
              <a:gd name="connsiteY27" fmla="*/ 304679 h 1026601"/>
              <a:gd name="connsiteX28" fmla="*/ 182008 w 1416637"/>
              <a:gd name="connsiteY28" fmla="*/ 153676 h 1026601"/>
              <a:gd name="connsiteX29" fmla="*/ 462941 w 1416637"/>
              <a:gd name="connsiteY29" fmla="*/ 152690 h 1026601"/>
              <a:gd name="connsiteX30" fmla="*/ 710081 w 1416637"/>
              <a:gd name="connsiteY30" fmla="*/ 386134 h 1026601"/>
              <a:gd name="connsiteX31" fmla="*/ 865423 w 1416637"/>
              <a:gd name="connsiteY31" fmla="*/ 544423 h 1026601"/>
              <a:gd name="connsiteX32" fmla="*/ 872041 w 1416637"/>
              <a:gd name="connsiteY32" fmla="*/ 825279 h 1026601"/>
              <a:gd name="connsiteX33" fmla="*/ 716697 w 1416637"/>
              <a:gd name="connsiteY33" fmla="*/ 666991 h 1026601"/>
              <a:gd name="connsiteX34" fmla="*/ 430200 w 1416637"/>
              <a:gd name="connsiteY34" fmla="*/ 8158 h 1026601"/>
              <a:gd name="connsiteX35" fmla="*/ 430200 w 1416637"/>
              <a:gd name="connsiteY35" fmla="*/ 55372 h 1026601"/>
              <a:gd name="connsiteX36" fmla="*/ 145184 w 1416637"/>
              <a:gd name="connsiteY36" fmla="*/ 55372 h 1026601"/>
              <a:gd name="connsiteX37" fmla="*/ 233760 w 1416637"/>
              <a:gd name="connsiteY37" fmla="*/ 34625 h 1026601"/>
              <a:gd name="connsiteX38" fmla="*/ 1168935 w 1416637"/>
              <a:gd name="connsiteY38" fmla="*/ 674592 h 1026601"/>
              <a:gd name="connsiteX39" fmla="*/ 1033805 w 1416637"/>
              <a:gd name="connsiteY39" fmla="*/ 674592 h 1026601"/>
              <a:gd name="connsiteX40" fmla="*/ 1033805 w 1416637"/>
              <a:gd name="connsiteY40" fmla="*/ 809721 h 1026601"/>
              <a:gd name="connsiteX41" fmla="*/ 1168935 w 1416637"/>
              <a:gd name="connsiteY41" fmla="*/ 809721 h 1026601"/>
              <a:gd name="connsiteX42" fmla="*/ 662921 w 1416637"/>
              <a:gd name="connsiteY42" fmla="*/ 1618 h 1026601"/>
              <a:gd name="connsiteX43" fmla="*/ 668982 w 1416637"/>
              <a:gd name="connsiteY43" fmla="*/ 258886 h 1026601"/>
              <a:gd name="connsiteX44" fmla="*/ 513639 w 1416637"/>
              <a:gd name="connsiteY44" fmla="*/ 100598 h 1026601"/>
              <a:gd name="connsiteX45" fmla="*/ 511380 w 1416637"/>
              <a:gd name="connsiteY45" fmla="*/ 4724 h 1026601"/>
              <a:gd name="connsiteX46" fmla="*/ 634617 w 1416637"/>
              <a:gd name="connsiteY46" fmla="*/ 0 h 1026601"/>
              <a:gd name="connsiteX47" fmla="*/ 1253879 w 1416637"/>
              <a:gd name="connsiteY47" fmla="*/ 589648 h 1026601"/>
              <a:gd name="connsiteX48" fmla="*/ 1253879 w 1416637"/>
              <a:gd name="connsiteY48" fmla="*/ 894665 h 1026601"/>
              <a:gd name="connsiteX49" fmla="*/ 1029099 w 1416637"/>
              <a:gd name="connsiteY49" fmla="*/ 894665 h 1026601"/>
              <a:gd name="connsiteX50" fmla="*/ 988716 w 1416637"/>
              <a:gd name="connsiteY50" fmla="*/ 880113 h 1026601"/>
              <a:gd name="connsiteX51" fmla="*/ 948861 w 1416637"/>
              <a:gd name="connsiteY51" fmla="*/ 869985 h 1026601"/>
              <a:gd name="connsiteX52" fmla="*/ 948861 w 1416637"/>
              <a:gd name="connsiteY52" fmla="*/ 589648 h 1026601"/>
              <a:gd name="connsiteX53" fmla="*/ 1197057 w 1416637"/>
              <a:gd name="connsiteY53" fmla="*/ 491346 h 1026601"/>
              <a:gd name="connsiteX54" fmla="*/ 916123 w 1416637"/>
              <a:gd name="connsiteY54" fmla="*/ 492332 h 1026601"/>
              <a:gd name="connsiteX55" fmla="*/ 753689 w 1416637"/>
              <a:gd name="connsiteY55" fmla="*/ 341330 h 1026601"/>
              <a:gd name="connsiteX56" fmla="*/ 1034623 w 1416637"/>
              <a:gd name="connsiteY56" fmla="*/ 340343 h 1026601"/>
              <a:gd name="connsiteX57" fmla="*/ 859070 w 1416637"/>
              <a:gd name="connsiteY57" fmla="*/ 15108 h 1026601"/>
              <a:gd name="connsiteX58" fmla="*/ 859354 w 1416637"/>
              <a:gd name="connsiteY58" fmla="*/ 95920 h 1026601"/>
              <a:gd name="connsiteX59" fmla="*/ 708351 w 1416637"/>
              <a:gd name="connsiteY59" fmla="*/ 258354 h 1026601"/>
              <a:gd name="connsiteX60" fmla="*/ 707459 w 1416637"/>
              <a:gd name="connsiteY60" fmla="*/ 4163 h 1026601"/>
              <a:gd name="connsiteX61" fmla="*/ 835521 w 1416637"/>
              <a:gd name="connsiteY61" fmla="*/ 11483 h 1026601"/>
              <a:gd name="connsiteX62" fmla="*/ 1192301 w 1416637"/>
              <a:gd name="connsiteY62" fmla="*/ 140002 h 1026601"/>
              <a:gd name="connsiteX63" fmla="*/ 1034013 w 1416637"/>
              <a:gd name="connsiteY63" fmla="*/ 295345 h 1026601"/>
              <a:gd name="connsiteX64" fmla="*/ 753156 w 1416637"/>
              <a:gd name="connsiteY64" fmla="*/ 301962 h 1026601"/>
              <a:gd name="connsiteX65" fmla="*/ 911444 w 1416637"/>
              <a:gd name="connsiteY65" fmla="*/ 146618 h 1026601"/>
              <a:gd name="connsiteX66" fmla="*/ 1416637 w 1416637"/>
              <a:gd name="connsiteY66" fmla="*/ 158931 h 1026601"/>
              <a:gd name="connsiteX67" fmla="*/ 1416637 w 1416637"/>
              <a:gd name="connsiteY67" fmla="*/ 1026601 h 1026601"/>
              <a:gd name="connsiteX68" fmla="*/ 1302061 w 1416637"/>
              <a:gd name="connsiteY68" fmla="*/ 1026601 h 1026601"/>
              <a:gd name="connsiteX69" fmla="*/ 1230557 w 1416637"/>
              <a:gd name="connsiteY69" fmla="*/ 983436 h 1026601"/>
              <a:gd name="connsiteX70" fmla="*/ 1373472 w 1416637"/>
              <a:gd name="connsiteY70" fmla="*/ 983436 h 1026601"/>
              <a:gd name="connsiteX71" fmla="*/ 1373472 w 1416637"/>
              <a:gd name="connsiteY71" fmla="*/ 143376 h 102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6637" h="1026601">
                <a:moveTo>
                  <a:pt x="345057" y="659317"/>
                </a:moveTo>
                <a:lnTo>
                  <a:pt x="209927" y="659317"/>
                </a:lnTo>
                <a:lnTo>
                  <a:pt x="209927" y="794446"/>
                </a:lnTo>
                <a:lnTo>
                  <a:pt x="345057" y="794447"/>
                </a:lnTo>
                <a:close/>
                <a:moveTo>
                  <a:pt x="430001" y="574373"/>
                </a:moveTo>
                <a:lnTo>
                  <a:pt x="430001" y="839057"/>
                </a:lnTo>
                <a:lnTo>
                  <a:pt x="383597" y="845309"/>
                </a:lnTo>
                <a:cubicBezTo>
                  <a:pt x="343416" y="852697"/>
                  <a:pt x="303518" y="862030"/>
                  <a:pt x="264055" y="873309"/>
                </a:cubicBezTo>
                <a:lnTo>
                  <a:pt x="246130" y="879390"/>
                </a:lnTo>
                <a:lnTo>
                  <a:pt x="124983" y="879390"/>
                </a:lnTo>
                <a:lnTo>
                  <a:pt x="124983" y="574374"/>
                </a:lnTo>
                <a:close/>
                <a:moveTo>
                  <a:pt x="43165" y="79268"/>
                </a:moveTo>
                <a:lnTo>
                  <a:pt x="43165" y="960048"/>
                </a:lnTo>
                <a:lnTo>
                  <a:pt x="33688" y="964339"/>
                </a:lnTo>
                <a:lnTo>
                  <a:pt x="0" y="983822"/>
                </a:lnTo>
                <a:lnTo>
                  <a:pt x="0" y="93243"/>
                </a:lnTo>
                <a:lnTo>
                  <a:pt x="36788" y="80762"/>
                </a:lnTo>
                <a:close/>
                <a:moveTo>
                  <a:pt x="625907" y="343060"/>
                </a:moveTo>
                <a:lnTo>
                  <a:pt x="467619" y="498402"/>
                </a:lnTo>
                <a:lnTo>
                  <a:pt x="186762" y="505020"/>
                </a:lnTo>
                <a:lnTo>
                  <a:pt x="345050" y="349677"/>
                </a:lnTo>
                <a:close/>
                <a:moveTo>
                  <a:pt x="670713" y="386668"/>
                </a:moveTo>
                <a:lnTo>
                  <a:pt x="671698" y="667602"/>
                </a:lnTo>
                <a:lnTo>
                  <a:pt x="522305" y="828304"/>
                </a:lnTo>
                <a:lnTo>
                  <a:pt x="520690" y="828366"/>
                </a:lnTo>
                <a:lnTo>
                  <a:pt x="519709" y="549102"/>
                </a:lnTo>
                <a:close/>
                <a:moveTo>
                  <a:pt x="625375" y="303691"/>
                </a:moveTo>
                <a:lnTo>
                  <a:pt x="344442" y="304679"/>
                </a:lnTo>
                <a:lnTo>
                  <a:pt x="182008" y="153676"/>
                </a:lnTo>
                <a:lnTo>
                  <a:pt x="462941" y="152690"/>
                </a:lnTo>
                <a:close/>
                <a:moveTo>
                  <a:pt x="710081" y="386134"/>
                </a:moveTo>
                <a:lnTo>
                  <a:pt x="865423" y="544423"/>
                </a:lnTo>
                <a:lnTo>
                  <a:pt x="872041" y="825279"/>
                </a:lnTo>
                <a:lnTo>
                  <a:pt x="716697" y="666991"/>
                </a:lnTo>
                <a:close/>
                <a:moveTo>
                  <a:pt x="430200" y="8158"/>
                </a:moveTo>
                <a:lnTo>
                  <a:pt x="430200" y="55372"/>
                </a:lnTo>
                <a:lnTo>
                  <a:pt x="145184" y="55372"/>
                </a:lnTo>
                <a:lnTo>
                  <a:pt x="233760" y="34625"/>
                </a:lnTo>
                <a:close/>
                <a:moveTo>
                  <a:pt x="1168935" y="674592"/>
                </a:moveTo>
                <a:lnTo>
                  <a:pt x="1033805" y="674592"/>
                </a:lnTo>
                <a:lnTo>
                  <a:pt x="1033805" y="809721"/>
                </a:lnTo>
                <a:lnTo>
                  <a:pt x="1168935" y="809721"/>
                </a:lnTo>
                <a:close/>
                <a:moveTo>
                  <a:pt x="662921" y="1618"/>
                </a:moveTo>
                <a:lnTo>
                  <a:pt x="668982" y="258886"/>
                </a:lnTo>
                <a:lnTo>
                  <a:pt x="513639" y="100598"/>
                </a:lnTo>
                <a:lnTo>
                  <a:pt x="511380" y="4724"/>
                </a:lnTo>
                <a:lnTo>
                  <a:pt x="634617" y="0"/>
                </a:lnTo>
                <a:close/>
                <a:moveTo>
                  <a:pt x="1253879" y="589648"/>
                </a:moveTo>
                <a:lnTo>
                  <a:pt x="1253879" y="894665"/>
                </a:lnTo>
                <a:lnTo>
                  <a:pt x="1029099" y="894665"/>
                </a:lnTo>
                <a:lnTo>
                  <a:pt x="988716" y="880113"/>
                </a:lnTo>
                <a:lnTo>
                  <a:pt x="948861" y="869985"/>
                </a:lnTo>
                <a:lnTo>
                  <a:pt x="948861" y="589648"/>
                </a:lnTo>
                <a:close/>
                <a:moveTo>
                  <a:pt x="1197057" y="491346"/>
                </a:moveTo>
                <a:lnTo>
                  <a:pt x="916123" y="492332"/>
                </a:lnTo>
                <a:lnTo>
                  <a:pt x="753689" y="341330"/>
                </a:lnTo>
                <a:lnTo>
                  <a:pt x="1034623" y="340343"/>
                </a:lnTo>
                <a:close/>
                <a:moveTo>
                  <a:pt x="859070" y="15108"/>
                </a:moveTo>
                <a:lnTo>
                  <a:pt x="859354" y="95920"/>
                </a:lnTo>
                <a:lnTo>
                  <a:pt x="708351" y="258354"/>
                </a:lnTo>
                <a:lnTo>
                  <a:pt x="707459" y="4163"/>
                </a:lnTo>
                <a:lnTo>
                  <a:pt x="835521" y="11483"/>
                </a:lnTo>
                <a:close/>
                <a:moveTo>
                  <a:pt x="1192301" y="140002"/>
                </a:moveTo>
                <a:lnTo>
                  <a:pt x="1034013" y="295345"/>
                </a:lnTo>
                <a:lnTo>
                  <a:pt x="753156" y="301962"/>
                </a:lnTo>
                <a:lnTo>
                  <a:pt x="911444" y="146618"/>
                </a:lnTo>
                <a:close/>
                <a:moveTo>
                  <a:pt x="1416637" y="158931"/>
                </a:moveTo>
                <a:lnTo>
                  <a:pt x="1416637" y="1026601"/>
                </a:lnTo>
                <a:lnTo>
                  <a:pt x="1302061" y="1026601"/>
                </a:lnTo>
                <a:lnTo>
                  <a:pt x="1230557" y="983436"/>
                </a:lnTo>
                <a:lnTo>
                  <a:pt x="1373472" y="983436"/>
                </a:lnTo>
                <a:lnTo>
                  <a:pt x="1373472" y="143376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527706" y="2238773"/>
            <a:ext cx="4868691" cy="1083374"/>
            <a:chOff x="5734881" y="2587126"/>
            <a:chExt cx="4868691" cy="108337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283156" y="2781111"/>
              <a:ext cx="332041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Коммунальное хозяйство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34881" y="2587126"/>
              <a:ext cx="1067279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81,6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475704" y="4382612"/>
            <a:ext cx="4920693" cy="1063877"/>
            <a:chOff x="5682879" y="2599014"/>
            <a:chExt cx="4920693" cy="106387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283156" y="2781111"/>
              <a:ext cx="3320416" cy="881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вопросы в области жилищно-коммунального хозяйства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2879" y="2599014"/>
              <a:ext cx="1067280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50,8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70397" y="4564709"/>
            <a:ext cx="675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36524" y="1670601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35856" y="3751166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16671" y="2776823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21843" y="4887208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723" y="90715"/>
            <a:ext cx="1166853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КУЛЬТУРУ И КИНЕМАТОГРАФИЮ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6598876"/>
              </p:ext>
            </p:extLst>
          </p:nvPr>
        </p:nvGraphicFramePr>
        <p:xfrm>
          <a:off x="-852594" y="1203433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 rot="5400000">
            <a:off x="10131319" y="3349512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806" y="3208557"/>
            <a:ext cx="273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70,5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036" y="3872732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707" y="637401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0988261" y="1656808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632308" y="1455111"/>
            <a:ext cx="4945905" cy="1083374"/>
            <a:chOff x="5877237" y="1923558"/>
            <a:chExt cx="4945905" cy="10833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62446" y="1947514"/>
              <a:ext cx="356069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Жилищное хозяйство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877237" y="1923558"/>
              <a:ext cx="1067280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65,2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32496" y="2535520"/>
            <a:ext cx="4661044" cy="1083374"/>
            <a:chOff x="5942528" y="2569272"/>
            <a:chExt cx="4661044" cy="108337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83156" y="2781111"/>
              <a:ext cx="332041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вопросы в области национальной экономики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942528" y="2569272"/>
              <a:ext cx="866904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5,3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67945" y="1873688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8235" y="2982295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723" y="90715"/>
            <a:ext cx="1166853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СОЦИАЛЬНУЮ ПОЛИТИКУ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65768406"/>
              </p:ext>
            </p:extLst>
          </p:nvPr>
        </p:nvGraphicFramePr>
        <p:xfrm>
          <a:off x="-852594" y="1203433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 rot="5400000">
            <a:off x="10113246" y="3087902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806" y="3208557"/>
            <a:ext cx="273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127,2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036" y="3872732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707" y="637401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1000292" y="1609069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534494" y="1448485"/>
            <a:ext cx="5043719" cy="1083374"/>
            <a:chOff x="5779423" y="1916932"/>
            <a:chExt cx="5043719" cy="10833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62446" y="1947514"/>
              <a:ext cx="356069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Пенсионное обеспечение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79423" y="1916932"/>
              <a:ext cx="866904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1,7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51037" y="2530243"/>
            <a:ext cx="4840065" cy="1083374"/>
            <a:chOff x="5763507" y="2564097"/>
            <a:chExt cx="4840065" cy="108337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83156" y="2781111"/>
              <a:ext cx="332041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обеспечение населения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63507" y="2564097"/>
              <a:ext cx="1067280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10,1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633" y="3707869"/>
            <a:ext cx="5006809" cy="1083374"/>
            <a:chOff x="5816333" y="1923857"/>
            <a:chExt cx="5006809" cy="108337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262446" y="1947514"/>
              <a:ext cx="356069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Охрана </a:t>
              </a: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семьи и детства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16333" y="1923857"/>
              <a:ext cx="1247842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115,4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935826" y="1945673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1494" y="3008481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1493" y="4305725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723" y="90715"/>
            <a:ext cx="1166853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ФИЗИЧЕСКУЮ КУЛЬТУРУ И СПОРТ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23" y="538010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197199" y="3068534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1963382"/>
              </p:ext>
            </p:extLst>
          </p:nvPr>
        </p:nvGraphicFramePr>
        <p:xfrm>
          <a:off x="-852594" y="1203433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434307" y="1448485"/>
            <a:ext cx="5143906" cy="1083374"/>
            <a:chOff x="5679236" y="1916932"/>
            <a:chExt cx="5143906" cy="10833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262446" y="1947514"/>
              <a:ext cx="356069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Физическая культура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679236" y="1916932"/>
              <a:ext cx="1067279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81,9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473477" y="2574199"/>
            <a:ext cx="4917625" cy="1083374"/>
            <a:chOff x="5685947" y="2608053"/>
            <a:chExt cx="4917625" cy="10833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83156" y="2781111"/>
              <a:ext cx="332041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Массовый спорт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685947" y="2608053"/>
              <a:ext cx="866904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5,2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494833" y="3699913"/>
            <a:ext cx="5096609" cy="1083374"/>
            <a:chOff x="5726533" y="1915901"/>
            <a:chExt cx="5096609" cy="108337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262446" y="1947514"/>
              <a:ext cx="356069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Спорт высших достижений</a:t>
              </a:r>
            </a:p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26533" y="1915901"/>
              <a:ext cx="866904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4,6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47535" y="4697576"/>
            <a:ext cx="5143907" cy="1083374"/>
            <a:chOff x="5679235" y="1916932"/>
            <a:chExt cx="5143907" cy="108337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262446" y="1947514"/>
              <a:ext cx="356069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Другие вопросы в области физической культуры и спорта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79235" y="1916932"/>
              <a:ext cx="1067279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12,1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63806" y="3208557"/>
            <a:ext cx="273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103,8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4396" y="3864836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6383" y="4581939"/>
            <a:ext cx="841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12%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1012324" y="1661741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981174" y="1980854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2774" y="3112116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1174" y="4211444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6605" y="5209107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723" y="90715"/>
            <a:ext cx="1166853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СРЕДСТВА МАССОВОЙ ИНФОРМАЦИИ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04309973"/>
              </p:ext>
            </p:extLst>
          </p:nvPr>
        </p:nvGraphicFramePr>
        <p:xfrm>
          <a:off x="-852594" y="1203433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 rot="5400000">
            <a:off x="10197199" y="3147002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806" y="3208557"/>
            <a:ext cx="2731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14,7</a:t>
            </a:r>
            <a:endParaRPr lang="ru-RU" sz="4400" b="1" dirty="0">
              <a:solidFill>
                <a:schemeClr val="bg1"/>
              </a:solidFill>
            </a:endParaRPr>
          </a:p>
          <a:p>
            <a:pPr algn="ctr"/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036" y="3872732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723" y="873529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1012324" y="1661741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434305" y="1448485"/>
            <a:ext cx="5143908" cy="1083374"/>
            <a:chOff x="5679234" y="1916932"/>
            <a:chExt cx="5143908" cy="10833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62446" y="1947514"/>
              <a:ext cx="3560696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Телевидение и радиовещание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679234" y="1916932"/>
              <a:ext cx="1067280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10,7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74918" y="2553374"/>
            <a:ext cx="4618622" cy="1083374"/>
            <a:chOff x="5984950" y="2587126"/>
            <a:chExt cx="4618622" cy="108337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83156" y="2781111"/>
              <a:ext cx="332041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Периодическая печать и издательства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984950" y="2587126"/>
              <a:ext cx="567142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4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67945" y="1930770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6554" y="3029831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1260" y="80920"/>
            <a:ext cx="509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ГОРОДА САЛАВАТ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234" y="-19235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85" y="660512"/>
            <a:ext cx="12353841" cy="6949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958" y="2702740"/>
            <a:ext cx="335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Салават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 в 1948 году как посёлок при строительстве нефтехимического комбината.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0718" y="3665692"/>
            <a:ext cx="264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назван в честь башкирского поэта, национального героя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Салават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Юлаева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26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86863" y="1577970"/>
            <a:ext cx="388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большие месторождения нефти в Ишимбае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4347" y="2430836"/>
            <a:ext cx="406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 в топливе для самолетов, ракет и автомобилей, продуктах нефтехимии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6863" y="3206130"/>
            <a:ext cx="408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большой реки Белой в этом районе и строительных материалов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4265" y="4058996"/>
            <a:ext cx="379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большого количества незанятой рабочей силы (заключенные лагерей)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8814" y="826854"/>
            <a:ext cx="392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города Салават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714" y="5441160"/>
            <a:ext cx="7881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Салават является одним из крупнейших промышленных центров Республики Башкортостан, с мощным производственным потенциалом и население около 148,9 тыс.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40</a:t>
            </a:r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344" y="-2348"/>
            <a:ext cx="1166853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ОБЩЕГОСУДАРСТВЕННЫЕ ВОПРОСЫ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344" y="893316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56703722"/>
              </p:ext>
            </p:extLst>
          </p:nvPr>
        </p:nvGraphicFramePr>
        <p:xfrm>
          <a:off x="-1022495" y="1309131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2682" y="3367031"/>
            <a:ext cx="2752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167,6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1854" y="3932367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5211994" y="1142931"/>
            <a:ext cx="5854777" cy="1058556"/>
            <a:chOff x="5779422" y="1916932"/>
            <a:chExt cx="5854777" cy="10585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62446" y="1947514"/>
              <a:ext cx="4371753" cy="102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4FA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779422" y="1916932"/>
              <a:ext cx="866904" cy="545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8,9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5202212" y="4957988"/>
            <a:ext cx="4847982" cy="1083374"/>
            <a:chOff x="5734880" y="2587126"/>
            <a:chExt cx="4847982" cy="108337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262446" y="2664962"/>
              <a:ext cx="332041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общегосударственные вопросы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7209692" y="2714409"/>
              <a:ext cx="52754" cy="53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734880" y="2587126"/>
              <a:ext cx="1067280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38,1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5136526" y="2443191"/>
            <a:ext cx="6217594" cy="1043683"/>
            <a:chOff x="5674817" y="3447741"/>
            <a:chExt cx="6217594" cy="1043683"/>
          </a:xfrm>
        </p:grpSpPr>
        <p:sp>
          <p:nvSpPr>
            <p:cNvPr id="126" name="Прямоугольник 125"/>
            <p:cNvSpPr/>
            <p:nvPr/>
          </p:nvSpPr>
          <p:spPr>
            <a:xfrm>
              <a:off x="5674817" y="3447741"/>
              <a:ext cx="1247842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115,6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6" name="Группа 135"/>
            <p:cNvGrpSpPr/>
            <p:nvPr/>
          </p:nvGrpSpPr>
          <p:grpSpPr>
            <a:xfrm>
              <a:off x="7209692" y="3463450"/>
              <a:ext cx="4682719" cy="1027974"/>
              <a:chOff x="7209692" y="3463450"/>
              <a:chExt cx="4682719" cy="102797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7317230" y="3463450"/>
                <a:ext cx="4575181" cy="102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lvl="0" defTabSz="609630" eaLnBrk="1" fontAlgn="auto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</a: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7209692" y="3505483"/>
                <a:ext cx="52754" cy="539994"/>
              </a:xfrm>
              <a:prstGeom prst="rect">
                <a:avLst/>
              </a:prstGeom>
              <a:solidFill>
                <a:srgbClr val="139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1" name="Полилиния 140"/>
          <p:cNvSpPr/>
          <p:nvPr/>
        </p:nvSpPr>
        <p:spPr>
          <a:xfrm>
            <a:off x="11267908" y="1378211"/>
            <a:ext cx="86212" cy="463366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 rot="5400000">
            <a:off x="10371450" y="2983878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 rot="18867722">
            <a:off x="701287" y="2215476"/>
            <a:ext cx="1416637" cy="1026601"/>
          </a:xfrm>
          <a:custGeom>
            <a:avLst/>
            <a:gdLst>
              <a:gd name="connsiteX0" fmla="*/ 345057 w 1416637"/>
              <a:gd name="connsiteY0" fmla="*/ 659317 h 1026601"/>
              <a:gd name="connsiteX1" fmla="*/ 209927 w 1416637"/>
              <a:gd name="connsiteY1" fmla="*/ 659317 h 1026601"/>
              <a:gd name="connsiteX2" fmla="*/ 209927 w 1416637"/>
              <a:gd name="connsiteY2" fmla="*/ 794446 h 1026601"/>
              <a:gd name="connsiteX3" fmla="*/ 345057 w 1416637"/>
              <a:gd name="connsiteY3" fmla="*/ 794447 h 1026601"/>
              <a:gd name="connsiteX4" fmla="*/ 430001 w 1416637"/>
              <a:gd name="connsiteY4" fmla="*/ 574373 h 1026601"/>
              <a:gd name="connsiteX5" fmla="*/ 430001 w 1416637"/>
              <a:gd name="connsiteY5" fmla="*/ 839057 h 1026601"/>
              <a:gd name="connsiteX6" fmla="*/ 383597 w 1416637"/>
              <a:gd name="connsiteY6" fmla="*/ 845309 h 1026601"/>
              <a:gd name="connsiteX7" fmla="*/ 264055 w 1416637"/>
              <a:gd name="connsiteY7" fmla="*/ 873309 h 1026601"/>
              <a:gd name="connsiteX8" fmla="*/ 246130 w 1416637"/>
              <a:gd name="connsiteY8" fmla="*/ 879390 h 1026601"/>
              <a:gd name="connsiteX9" fmla="*/ 124983 w 1416637"/>
              <a:gd name="connsiteY9" fmla="*/ 879390 h 1026601"/>
              <a:gd name="connsiteX10" fmla="*/ 124983 w 1416637"/>
              <a:gd name="connsiteY10" fmla="*/ 574374 h 1026601"/>
              <a:gd name="connsiteX11" fmla="*/ 43165 w 1416637"/>
              <a:gd name="connsiteY11" fmla="*/ 79268 h 1026601"/>
              <a:gd name="connsiteX12" fmla="*/ 43165 w 1416637"/>
              <a:gd name="connsiteY12" fmla="*/ 960048 h 1026601"/>
              <a:gd name="connsiteX13" fmla="*/ 33688 w 1416637"/>
              <a:gd name="connsiteY13" fmla="*/ 964339 h 1026601"/>
              <a:gd name="connsiteX14" fmla="*/ 0 w 1416637"/>
              <a:gd name="connsiteY14" fmla="*/ 983822 h 1026601"/>
              <a:gd name="connsiteX15" fmla="*/ 0 w 1416637"/>
              <a:gd name="connsiteY15" fmla="*/ 93243 h 1026601"/>
              <a:gd name="connsiteX16" fmla="*/ 36788 w 1416637"/>
              <a:gd name="connsiteY16" fmla="*/ 80762 h 1026601"/>
              <a:gd name="connsiteX17" fmla="*/ 625907 w 1416637"/>
              <a:gd name="connsiteY17" fmla="*/ 343060 h 1026601"/>
              <a:gd name="connsiteX18" fmla="*/ 467619 w 1416637"/>
              <a:gd name="connsiteY18" fmla="*/ 498402 h 1026601"/>
              <a:gd name="connsiteX19" fmla="*/ 186762 w 1416637"/>
              <a:gd name="connsiteY19" fmla="*/ 505020 h 1026601"/>
              <a:gd name="connsiteX20" fmla="*/ 345050 w 1416637"/>
              <a:gd name="connsiteY20" fmla="*/ 349677 h 1026601"/>
              <a:gd name="connsiteX21" fmla="*/ 670713 w 1416637"/>
              <a:gd name="connsiteY21" fmla="*/ 386668 h 1026601"/>
              <a:gd name="connsiteX22" fmla="*/ 671698 w 1416637"/>
              <a:gd name="connsiteY22" fmla="*/ 667602 h 1026601"/>
              <a:gd name="connsiteX23" fmla="*/ 522305 w 1416637"/>
              <a:gd name="connsiteY23" fmla="*/ 828304 h 1026601"/>
              <a:gd name="connsiteX24" fmla="*/ 520690 w 1416637"/>
              <a:gd name="connsiteY24" fmla="*/ 828366 h 1026601"/>
              <a:gd name="connsiteX25" fmla="*/ 519709 w 1416637"/>
              <a:gd name="connsiteY25" fmla="*/ 549102 h 1026601"/>
              <a:gd name="connsiteX26" fmla="*/ 625375 w 1416637"/>
              <a:gd name="connsiteY26" fmla="*/ 303691 h 1026601"/>
              <a:gd name="connsiteX27" fmla="*/ 344442 w 1416637"/>
              <a:gd name="connsiteY27" fmla="*/ 304679 h 1026601"/>
              <a:gd name="connsiteX28" fmla="*/ 182008 w 1416637"/>
              <a:gd name="connsiteY28" fmla="*/ 153676 h 1026601"/>
              <a:gd name="connsiteX29" fmla="*/ 462941 w 1416637"/>
              <a:gd name="connsiteY29" fmla="*/ 152690 h 1026601"/>
              <a:gd name="connsiteX30" fmla="*/ 710081 w 1416637"/>
              <a:gd name="connsiteY30" fmla="*/ 386134 h 1026601"/>
              <a:gd name="connsiteX31" fmla="*/ 865423 w 1416637"/>
              <a:gd name="connsiteY31" fmla="*/ 544423 h 1026601"/>
              <a:gd name="connsiteX32" fmla="*/ 872041 w 1416637"/>
              <a:gd name="connsiteY32" fmla="*/ 825279 h 1026601"/>
              <a:gd name="connsiteX33" fmla="*/ 716697 w 1416637"/>
              <a:gd name="connsiteY33" fmla="*/ 666991 h 1026601"/>
              <a:gd name="connsiteX34" fmla="*/ 430200 w 1416637"/>
              <a:gd name="connsiteY34" fmla="*/ 8158 h 1026601"/>
              <a:gd name="connsiteX35" fmla="*/ 430200 w 1416637"/>
              <a:gd name="connsiteY35" fmla="*/ 55372 h 1026601"/>
              <a:gd name="connsiteX36" fmla="*/ 145184 w 1416637"/>
              <a:gd name="connsiteY36" fmla="*/ 55372 h 1026601"/>
              <a:gd name="connsiteX37" fmla="*/ 233760 w 1416637"/>
              <a:gd name="connsiteY37" fmla="*/ 34625 h 1026601"/>
              <a:gd name="connsiteX38" fmla="*/ 1168935 w 1416637"/>
              <a:gd name="connsiteY38" fmla="*/ 674592 h 1026601"/>
              <a:gd name="connsiteX39" fmla="*/ 1033805 w 1416637"/>
              <a:gd name="connsiteY39" fmla="*/ 674592 h 1026601"/>
              <a:gd name="connsiteX40" fmla="*/ 1033805 w 1416637"/>
              <a:gd name="connsiteY40" fmla="*/ 809721 h 1026601"/>
              <a:gd name="connsiteX41" fmla="*/ 1168935 w 1416637"/>
              <a:gd name="connsiteY41" fmla="*/ 809721 h 1026601"/>
              <a:gd name="connsiteX42" fmla="*/ 662921 w 1416637"/>
              <a:gd name="connsiteY42" fmla="*/ 1618 h 1026601"/>
              <a:gd name="connsiteX43" fmla="*/ 668982 w 1416637"/>
              <a:gd name="connsiteY43" fmla="*/ 258886 h 1026601"/>
              <a:gd name="connsiteX44" fmla="*/ 513639 w 1416637"/>
              <a:gd name="connsiteY44" fmla="*/ 100598 h 1026601"/>
              <a:gd name="connsiteX45" fmla="*/ 511380 w 1416637"/>
              <a:gd name="connsiteY45" fmla="*/ 4724 h 1026601"/>
              <a:gd name="connsiteX46" fmla="*/ 634617 w 1416637"/>
              <a:gd name="connsiteY46" fmla="*/ 0 h 1026601"/>
              <a:gd name="connsiteX47" fmla="*/ 1253879 w 1416637"/>
              <a:gd name="connsiteY47" fmla="*/ 589648 h 1026601"/>
              <a:gd name="connsiteX48" fmla="*/ 1253879 w 1416637"/>
              <a:gd name="connsiteY48" fmla="*/ 894665 h 1026601"/>
              <a:gd name="connsiteX49" fmla="*/ 1029099 w 1416637"/>
              <a:gd name="connsiteY49" fmla="*/ 894665 h 1026601"/>
              <a:gd name="connsiteX50" fmla="*/ 988716 w 1416637"/>
              <a:gd name="connsiteY50" fmla="*/ 880113 h 1026601"/>
              <a:gd name="connsiteX51" fmla="*/ 948861 w 1416637"/>
              <a:gd name="connsiteY51" fmla="*/ 869985 h 1026601"/>
              <a:gd name="connsiteX52" fmla="*/ 948861 w 1416637"/>
              <a:gd name="connsiteY52" fmla="*/ 589648 h 1026601"/>
              <a:gd name="connsiteX53" fmla="*/ 1197057 w 1416637"/>
              <a:gd name="connsiteY53" fmla="*/ 491346 h 1026601"/>
              <a:gd name="connsiteX54" fmla="*/ 916123 w 1416637"/>
              <a:gd name="connsiteY54" fmla="*/ 492332 h 1026601"/>
              <a:gd name="connsiteX55" fmla="*/ 753689 w 1416637"/>
              <a:gd name="connsiteY55" fmla="*/ 341330 h 1026601"/>
              <a:gd name="connsiteX56" fmla="*/ 1034623 w 1416637"/>
              <a:gd name="connsiteY56" fmla="*/ 340343 h 1026601"/>
              <a:gd name="connsiteX57" fmla="*/ 859070 w 1416637"/>
              <a:gd name="connsiteY57" fmla="*/ 15108 h 1026601"/>
              <a:gd name="connsiteX58" fmla="*/ 859354 w 1416637"/>
              <a:gd name="connsiteY58" fmla="*/ 95920 h 1026601"/>
              <a:gd name="connsiteX59" fmla="*/ 708351 w 1416637"/>
              <a:gd name="connsiteY59" fmla="*/ 258354 h 1026601"/>
              <a:gd name="connsiteX60" fmla="*/ 707459 w 1416637"/>
              <a:gd name="connsiteY60" fmla="*/ 4163 h 1026601"/>
              <a:gd name="connsiteX61" fmla="*/ 835521 w 1416637"/>
              <a:gd name="connsiteY61" fmla="*/ 11483 h 1026601"/>
              <a:gd name="connsiteX62" fmla="*/ 1192301 w 1416637"/>
              <a:gd name="connsiteY62" fmla="*/ 140002 h 1026601"/>
              <a:gd name="connsiteX63" fmla="*/ 1034013 w 1416637"/>
              <a:gd name="connsiteY63" fmla="*/ 295345 h 1026601"/>
              <a:gd name="connsiteX64" fmla="*/ 753156 w 1416637"/>
              <a:gd name="connsiteY64" fmla="*/ 301962 h 1026601"/>
              <a:gd name="connsiteX65" fmla="*/ 911444 w 1416637"/>
              <a:gd name="connsiteY65" fmla="*/ 146618 h 1026601"/>
              <a:gd name="connsiteX66" fmla="*/ 1416637 w 1416637"/>
              <a:gd name="connsiteY66" fmla="*/ 158931 h 1026601"/>
              <a:gd name="connsiteX67" fmla="*/ 1416637 w 1416637"/>
              <a:gd name="connsiteY67" fmla="*/ 1026601 h 1026601"/>
              <a:gd name="connsiteX68" fmla="*/ 1302061 w 1416637"/>
              <a:gd name="connsiteY68" fmla="*/ 1026601 h 1026601"/>
              <a:gd name="connsiteX69" fmla="*/ 1230557 w 1416637"/>
              <a:gd name="connsiteY69" fmla="*/ 983436 h 1026601"/>
              <a:gd name="connsiteX70" fmla="*/ 1373472 w 1416637"/>
              <a:gd name="connsiteY70" fmla="*/ 983436 h 1026601"/>
              <a:gd name="connsiteX71" fmla="*/ 1373472 w 1416637"/>
              <a:gd name="connsiteY71" fmla="*/ 143376 h 102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6637" h="1026601">
                <a:moveTo>
                  <a:pt x="345057" y="659317"/>
                </a:moveTo>
                <a:lnTo>
                  <a:pt x="209927" y="659317"/>
                </a:lnTo>
                <a:lnTo>
                  <a:pt x="209927" y="794446"/>
                </a:lnTo>
                <a:lnTo>
                  <a:pt x="345057" y="794447"/>
                </a:lnTo>
                <a:close/>
                <a:moveTo>
                  <a:pt x="430001" y="574373"/>
                </a:moveTo>
                <a:lnTo>
                  <a:pt x="430001" y="839057"/>
                </a:lnTo>
                <a:lnTo>
                  <a:pt x="383597" y="845309"/>
                </a:lnTo>
                <a:cubicBezTo>
                  <a:pt x="343416" y="852697"/>
                  <a:pt x="303518" y="862030"/>
                  <a:pt x="264055" y="873309"/>
                </a:cubicBezTo>
                <a:lnTo>
                  <a:pt x="246130" y="879390"/>
                </a:lnTo>
                <a:lnTo>
                  <a:pt x="124983" y="879390"/>
                </a:lnTo>
                <a:lnTo>
                  <a:pt x="124983" y="574374"/>
                </a:lnTo>
                <a:close/>
                <a:moveTo>
                  <a:pt x="43165" y="79268"/>
                </a:moveTo>
                <a:lnTo>
                  <a:pt x="43165" y="960048"/>
                </a:lnTo>
                <a:lnTo>
                  <a:pt x="33688" y="964339"/>
                </a:lnTo>
                <a:lnTo>
                  <a:pt x="0" y="983822"/>
                </a:lnTo>
                <a:lnTo>
                  <a:pt x="0" y="93243"/>
                </a:lnTo>
                <a:lnTo>
                  <a:pt x="36788" y="80762"/>
                </a:lnTo>
                <a:close/>
                <a:moveTo>
                  <a:pt x="625907" y="343060"/>
                </a:moveTo>
                <a:lnTo>
                  <a:pt x="467619" y="498402"/>
                </a:lnTo>
                <a:lnTo>
                  <a:pt x="186762" y="505020"/>
                </a:lnTo>
                <a:lnTo>
                  <a:pt x="345050" y="349677"/>
                </a:lnTo>
                <a:close/>
                <a:moveTo>
                  <a:pt x="670713" y="386668"/>
                </a:moveTo>
                <a:lnTo>
                  <a:pt x="671698" y="667602"/>
                </a:lnTo>
                <a:lnTo>
                  <a:pt x="522305" y="828304"/>
                </a:lnTo>
                <a:lnTo>
                  <a:pt x="520690" y="828366"/>
                </a:lnTo>
                <a:lnTo>
                  <a:pt x="519709" y="549102"/>
                </a:lnTo>
                <a:close/>
                <a:moveTo>
                  <a:pt x="625375" y="303691"/>
                </a:moveTo>
                <a:lnTo>
                  <a:pt x="344442" y="304679"/>
                </a:lnTo>
                <a:lnTo>
                  <a:pt x="182008" y="153676"/>
                </a:lnTo>
                <a:lnTo>
                  <a:pt x="462941" y="152690"/>
                </a:lnTo>
                <a:close/>
                <a:moveTo>
                  <a:pt x="710081" y="386134"/>
                </a:moveTo>
                <a:lnTo>
                  <a:pt x="865423" y="544423"/>
                </a:lnTo>
                <a:lnTo>
                  <a:pt x="872041" y="825279"/>
                </a:lnTo>
                <a:lnTo>
                  <a:pt x="716697" y="666991"/>
                </a:lnTo>
                <a:close/>
                <a:moveTo>
                  <a:pt x="430200" y="8158"/>
                </a:moveTo>
                <a:lnTo>
                  <a:pt x="430200" y="55372"/>
                </a:lnTo>
                <a:lnTo>
                  <a:pt x="145184" y="55372"/>
                </a:lnTo>
                <a:lnTo>
                  <a:pt x="233760" y="34625"/>
                </a:lnTo>
                <a:close/>
                <a:moveTo>
                  <a:pt x="1168935" y="674592"/>
                </a:moveTo>
                <a:lnTo>
                  <a:pt x="1033805" y="674592"/>
                </a:lnTo>
                <a:lnTo>
                  <a:pt x="1033805" y="809721"/>
                </a:lnTo>
                <a:lnTo>
                  <a:pt x="1168935" y="809721"/>
                </a:lnTo>
                <a:close/>
                <a:moveTo>
                  <a:pt x="662921" y="1618"/>
                </a:moveTo>
                <a:lnTo>
                  <a:pt x="668982" y="258886"/>
                </a:lnTo>
                <a:lnTo>
                  <a:pt x="513639" y="100598"/>
                </a:lnTo>
                <a:lnTo>
                  <a:pt x="511380" y="4724"/>
                </a:lnTo>
                <a:lnTo>
                  <a:pt x="634617" y="0"/>
                </a:lnTo>
                <a:close/>
                <a:moveTo>
                  <a:pt x="1253879" y="589648"/>
                </a:moveTo>
                <a:lnTo>
                  <a:pt x="1253879" y="894665"/>
                </a:lnTo>
                <a:lnTo>
                  <a:pt x="1029099" y="894665"/>
                </a:lnTo>
                <a:lnTo>
                  <a:pt x="988716" y="880113"/>
                </a:lnTo>
                <a:lnTo>
                  <a:pt x="948861" y="869985"/>
                </a:lnTo>
                <a:lnTo>
                  <a:pt x="948861" y="589648"/>
                </a:lnTo>
                <a:close/>
                <a:moveTo>
                  <a:pt x="1197057" y="491346"/>
                </a:moveTo>
                <a:lnTo>
                  <a:pt x="916123" y="492332"/>
                </a:lnTo>
                <a:lnTo>
                  <a:pt x="753689" y="341330"/>
                </a:lnTo>
                <a:lnTo>
                  <a:pt x="1034623" y="340343"/>
                </a:lnTo>
                <a:close/>
                <a:moveTo>
                  <a:pt x="859070" y="15108"/>
                </a:moveTo>
                <a:lnTo>
                  <a:pt x="859354" y="95920"/>
                </a:lnTo>
                <a:lnTo>
                  <a:pt x="708351" y="258354"/>
                </a:lnTo>
                <a:lnTo>
                  <a:pt x="707459" y="4163"/>
                </a:lnTo>
                <a:lnTo>
                  <a:pt x="835521" y="11483"/>
                </a:lnTo>
                <a:close/>
                <a:moveTo>
                  <a:pt x="1192301" y="140002"/>
                </a:moveTo>
                <a:lnTo>
                  <a:pt x="1034013" y="295345"/>
                </a:lnTo>
                <a:lnTo>
                  <a:pt x="753156" y="301962"/>
                </a:lnTo>
                <a:lnTo>
                  <a:pt x="911444" y="146618"/>
                </a:lnTo>
                <a:close/>
                <a:moveTo>
                  <a:pt x="1416637" y="158931"/>
                </a:moveTo>
                <a:lnTo>
                  <a:pt x="1416637" y="1026601"/>
                </a:lnTo>
                <a:lnTo>
                  <a:pt x="1302061" y="1026601"/>
                </a:lnTo>
                <a:lnTo>
                  <a:pt x="1230557" y="983436"/>
                </a:lnTo>
                <a:lnTo>
                  <a:pt x="1373472" y="983436"/>
                </a:lnTo>
                <a:lnTo>
                  <a:pt x="1373472" y="143376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5588894" y="3768708"/>
            <a:ext cx="3421991" cy="687293"/>
            <a:chOff x="6114325" y="4911414"/>
            <a:chExt cx="3438300" cy="687293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7275498" y="5111639"/>
              <a:ext cx="2277127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Резервные фонды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204717" y="5058713"/>
              <a:ext cx="52754" cy="5399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114325" y="4911414"/>
              <a:ext cx="569845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chemeClr val="bg1"/>
                  </a:solidFill>
                </a:rPr>
                <a:t>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67673" y="1630560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5446" y="3003397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89349" y="4270695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2156" y="5531344"/>
            <a:ext cx="267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МЛН.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8344" y="-2348"/>
            <a:ext cx="11668538" cy="715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НА ОБСЛУЖИВАНИЕ ГОСУДАРСТВЕННОГО И МУНИЦИПАЛЬНОГО ДОЛГА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344" y="893316"/>
            <a:ext cx="217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ГО ГОРОД САЛАВАТ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9945873" y="2959692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19091401"/>
              </p:ext>
            </p:extLst>
          </p:nvPr>
        </p:nvGraphicFramePr>
        <p:xfrm>
          <a:off x="-827185" y="1325141"/>
          <a:ext cx="6869798" cy="53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949" y="3244056"/>
            <a:ext cx="2752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9,12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979" y="3923978"/>
            <a:ext cx="267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МЛН.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19361" y="2283224"/>
            <a:ext cx="5674358" cy="730298"/>
            <a:chOff x="5959841" y="1858357"/>
            <a:chExt cx="5674358" cy="73029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262446" y="1947514"/>
              <a:ext cx="4371753" cy="56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lvl="0" defTabSz="609630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Обслуживание государственного внутреннего и муниципального долга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209692" y="1997938"/>
              <a:ext cx="52754" cy="5399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59841" y="1858357"/>
              <a:ext cx="1067280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34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bg1"/>
                  </a:solidFill>
                </a:rPr>
                <a:t>9,12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6859" y="2342434"/>
              <a:ext cx="2678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</a:rPr>
                <a:t>МЛН. РУБ.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10767505" y="1610006"/>
            <a:ext cx="0" cy="4369777"/>
          </a:xfrm>
          <a:custGeom>
            <a:avLst/>
            <a:gdLst>
              <a:gd name="connsiteX0" fmla="*/ 0 w 0"/>
              <a:gd name="connsiteY0" fmla="*/ 0 h 4369777"/>
              <a:gd name="connsiteX1" fmla="*/ 0 w 0"/>
              <a:gd name="connsiteY1" fmla="*/ 4369777 h 43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69777">
                <a:moveTo>
                  <a:pt x="0" y="0"/>
                </a:moveTo>
                <a:lnTo>
                  <a:pt x="0" y="4369777"/>
                </a:ln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4949" y="3036814"/>
            <a:ext cx="1996579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Администрации города» 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0,033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7469" y="4840453"/>
            <a:ext cx="2063691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городской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среды»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0,017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838" y="1619073"/>
            <a:ext cx="2063691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образования»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0,612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7470" y="1607311"/>
            <a:ext cx="2063691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«Транспортное развитие»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0,085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7469" y="3020038"/>
            <a:ext cx="2130801" cy="88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информационного технического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обслуживания»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7837" y="4865617"/>
            <a:ext cx="2063691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и смягчение последствий чрезвычайных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07103" y="1614882"/>
            <a:ext cx="2063691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«Национально-культурное развитие»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32268" y="3036814"/>
            <a:ext cx="2063691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спорта»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0,34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32268" y="4811095"/>
            <a:ext cx="2063691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территорий»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0495" y="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ДОЛЯ РАСХОДОВ, ФОРМИРУЕМЫХ В РАМКАХ МУНИЦИПАЛЬНЫХ ПРОГРАММ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Прямоугольник 2047"/>
          <p:cNvSpPr/>
          <p:nvPr/>
        </p:nvSpPr>
        <p:spPr>
          <a:xfrm>
            <a:off x="4090737" y="1933646"/>
            <a:ext cx="8101263" cy="1939309"/>
          </a:xfrm>
          <a:prstGeom prst="rect">
            <a:avLst/>
          </a:pr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4987659" y="2022667"/>
            <a:ext cx="7204341" cy="1750657"/>
            <a:chOff x="0" y="3972823"/>
            <a:chExt cx="10276681" cy="249723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273" y="3972823"/>
              <a:ext cx="3672408" cy="2497236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913" y="3972823"/>
              <a:ext cx="3240360" cy="248195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72823"/>
              <a:ext cx="3365284" cy="2481287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691783" y="4090737"/>
            <a:ext cx="7364695" cy="2696618"/>
            <a:chOff x="5291253" y="4312653"/>
            <a:chExt cx="6758623" cy="2474702"/>
          </a:xfrm>
        </p:grpSpPr>
        <p:pic>
          <p:nvPicPr>
            <p:cNvPr id="19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253" y="4317651"/>
              <a:ext cx="3343700" cy="246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516" y="4312653"/>
              <a:ext cx="3240360" cy="247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Полилиния 21"/>
          <p:cNvSpPr/>
          <p:nvPr/>
        </p:nvSpPr>
        <p:spPr>
          <a:xfrm flipV="1">
            <a:off x="3642576" y="6358657"/>
            <a:ext cx="3649491" cy="467227"/>
          </a:xfrm>
          <a:custGeom>
            <a:avLst/>
            <a:gdLst>
              <a:gd name="connsiteX0" fmla="*/ 0 w 2542586"/>
              <a:gd name="connsiteY0" fmla="*/ 419100 h 419100"/>
              <a:gd name="connsiteX1" fmla="*/ 2046283 w 2542586"/>
              <a:gd name="connsiteY1" fmla="*/ 419100 h 419100"/>
              <a:gd name="connsiteX2" fmla="*/ 2542586 w 2542586"/>
              <a:gd name="connsiteY2" fmla="*/ 0 h 419100"/>
              <a:gd name="connsiteX3" fmla="*/ 0 w 2542586"/>
              <a:gd name="connsiteY3" fmla="*/ 0 h 419100"/>
              <a:gd name="connsiteX0" fmla="*/ 0 w 3232396"/>
              <a:gd name="connsiteY0" fmla="*/ 435142 h 435142"/>
              <a:gd name="connsiteX1" fmla="*/ 2736093 w 3232396"/>
              <a:gd name="connsiteY1" fmla="*/ 419100 h 435142"/>
              <a:gd name="connsiteX2" fmla="*/ 3232396 w 3232396"/>
              <a:gd name="connsiteY2" fmla="*/ 0 h 435142"/>
              <a:gd name="connsiteX3" fmla="*/ 689810 w 3232396"/>
              <a:gd name="connsiteY3" fmla="*/ 0 h 435142"/>
              <a:gd name="connsiteX4" fmla="*/ 0 w 3232396"/>
              <a:gd name="connsiteY4" fmla="*/ 435142 h 435142"/>
              <a:gd name="connsiteX0" fmla="*/ 417095 w 3649491"/>
              <a:gd name="connsiteY0" fmla="*/ 467227 h 467227"/>
              <a:gd name="connsiteX1" fmla="*/ 3153188 w 3649491"/>
              <a:gd name="connsiteY1" fmla="*/ 451185 h 467227"/>
              <a:gd name="connsiteX2" fmla="*/ 3649491 w 3649491"/>
              <a:gd name="connsiteY2" fmla="*/ 32085 h 467227"/>
              <a:gd name="connsiteX3" fmla="*/ 0 w 3649491"/>
              <a:gd name="connsiteY3" fmla="*/ 0 h 467227"/>
              <a:gd name="connsiteX4" fmla="*/ 417095 w 3649491"/>
              <a:gd name="connsiteY4" fmla="*/ 467227 h 46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491" h="467227">
                <a:moveTo>
                  <a:pt x="417095" y="467227"/>
                </a:moveTo>
                <a:lnTo>
                  <a:pt x="3153188" y="451185"/>
                </a:lnTo>
                <a:lnTo>
                  <a:pt x="3649491" y="32085"/>
                </a:lnTo>
                <a:lnTo>
                  <a:pt x="0" y="0"/>
                </a:lnTo>
                <a:cubicBezTo>
                  <a:pt x="0" y="139700"/>
                  <a:pt x="417095" y="327527"/>
                  <a:pt x="417095" y="467227"/>
                </a:cubicBezTo>
                <a:close/>
              </a:path>
            </a:pathLst>
          </a:custGeom>
          <a:solidFill>
            <a:srgbClr val="EE151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 flipV="1">
            <a:off x="2379238" y="3140211"/>
            <a:ext cx="3168314" cy="3721799"/>
          </a:xfrm>
          <a:custGeom>
            <a:avLst/>
            <a:gdLst>
              <a:gd name="connsiteX0" fmla="*/ 0 w 4106779"/>
              <a:gd name="connsiteY0" fmla="*/ 0 h 6817895"/>
              <a:gd name="connsiteX1" fmla="*/ 2829827 w 4106779"/>
              <a:gd name="connsiteY1" fmla="*/ 0 h 6817895"/>
              <a:gd name="connsiteX2" fmla="*/ 4106779 w 4106779"/>
              <a:gd name="connsiteY2" fmla="*/ 2149642 h 6817895"/>
              <a:gd name="connsiteX3" fmla="*/ 1604211 w 4106779"/>
              <a:gd name="connsiteY3" fmla="*/ 6817895 h 6817895"/>
              <a:gd name="connsiteX0" fmla="*/ 0 w 4106779"/>
              <a:gd name="connsiteY0" fmla="*/ 0 h 6817895"/>
              <a:gd name="connsiteX1" fmla="*/ 2829827 w 4106779"/>
              <a:gd name="connsiteY1" fmla="*/ 0 h 6817895"/>
              <a:gd name="connsiteX2" fmla="*/ 4106779 w 4106779"/>
              <a:gd name="connsiteY2" fmla="*/ 2149642 h 6817895"/>
              <a:gd name="connsiteX3" fmla="*/ 1604211 w 4106779"/>
              <a:gd name="connsiteY3" fmla="*/ 6817895 h 6817895"/>
              <a:gd name="connsiteX4" fmla="*/ 0 w 4106779"/>
              <a:gd name="connsiteY4" fmla="*/ 0 h 6817895"/>
              <a:gd name="connsiteX0" fmla="*/ 0 w 4106779"/>
              <a:gd name="connsiteY0" fmla="*/ 0 h 5423326"/>
              <a:gd name="connsiteX1" fmla="*/ 2829827 w 4106779"/>
              <a:gd name="connsiteY1" fmla="*/ 0 h 5423326"/>
              <a:gd name="connsiteX2" fmla="*/ 4106779 w 4106779"/>
              <a:gd name="connsiteY2" fmla="*/ 2149642 h 5423326"/>
              <a:gd name="connsiteX3" fmla="*/ 815457 w 4106779"/>
              <a:gd name="connsiteY3" fmla="*/ 5423326 h 5423326"/>
              <a:gd name="connsiteX4" fmla="*/ 0 w 4106779"/>
              <a:gd name="connsiteY4" fmla="*/ 0 h 5423326"/>
              <a:gd name="connsiteX0" fmla="*/ 651625 w 4758404"/>
              <a:gd name="connsiteY0" fmla="*/ 0 h 2149642"/>
              <a:gd name="connsiteX1" fmla="*/ 3481452 w 4758404"/>
              <a:gd name="connsiteY1" fmla="*/ 0 h 2149642"/>
              <a:gd name="connsiteX2" fmla="*/ 4758404 w 4758404"/>
              <a:gd name="connsiteY2" fmla="*/ 2149642 h 2149642"/>
              <a:gd name="connsiteX3" fmla="*/ 0 w 4758404"/>
              <a:gd name="connsiteY3" fmla="*/ 1936902 h 2149642"/>
              <a:gd name="connsiteX4" fmla="*/ 651625 w 4758404"/>
              <a:gd name="connsiteY4" fmla="*/ 0 h 2149642"/>
              <a:gd name="connsiteX0" fmla="*/ 493874 w 4600653"/>
              <a:gd name="connsiteY0" fmla="*/ 0 h 2149642"/>
              <a:gd name="connsiteX1" fmla="*/ 3323701 w 4600653"/>
              <a:gd name="connsiteY1" fmla="*/ 0 h 2149642"/>
              <a:gd name="connsiteX2" fmla="*/ 4600653 w 4600653"/>
              <a:gd name="connsiteY2" fmla="*/ 2149642 h 2149642"/>
              <a:gd name="connsiteX3" fmla="*/ 0 w 4600653"/>
              <a:gd name="connsiteY3" fmla="*/ 1239617 h 2149642"/>
              <a:gd name="connsiteX4" fmla="*/ 493874 w 4600653"/>
              <a:gd name="connsiteY4" fmla="*/ 0 h 2149642"/>
              <a:gd name="connsiteX0" fmla="*/ 462324 w 4569103"/>
              <a:gd name="connsiteY0" fmla="*/ 0 h 2149642"/>
              <a:gd name="connsiteX1" fmla="*/ 3292151 w 4569103"/>
              <a:gd name="connsiteY1" fmla="*/ 0 h 2149642"/>
              <a:gd name="connsiteX2" fmla="*/ 4569103 w 4569103"/>
              <a:gd name="connsiteY2" fmla="*/ 2149642 h 2149642"/>
              <a:gd name="connsiteX3" fmla="*/ 0 w 4569103"/>
              <a:gd name="connsiteY3" fmla="*/ 1534027 h 2149642"/>
              <a:gd name="connsiteX4" fmla="*/ 462324 w 4569103"/>
              <a:gd name="connsiteY4" fmla="*/ 0 h 2149642"/>
              <a:gd name="connsiteX0" fmla="*/ 0 w 4106779"/>
              <a:gd name="connsiteY0" fmla="*/ 0 h 5547289"/>
              <a:gd name="connsiteX1" fmla="*/ 2829827 w 4106779"/>
              <a:gd name="connsiteY1" fmla="*/ 0 h 5547289"/>
              <a:gd name="connsiteX2" fmla="*/ 4106779 w 4106779"/>
              <a:gd name="connsiteY2" fmla="*/ 2149642 h 5547289"/>
              <a:gd name="connsiteX3" fmla="*/ 389530 w 4106779"/>
              <a:gd name="connsiteY3" fmla="*/ 5547289 h 5547289"/>
              <a:gd name="connsiteX4" fmla="*/ 0 w 4106779"/>
              <a:gd name="connsiteY4" fmla="*/ 0 h 5547289"/>
              <a:gd name="connsiteX0" fmla="*/ 0 w 4106779"/>
              <a:gd name="connsiteY0" fmla="*/ 0 h 6182593"/>
              <a:gd name="connsiteX1" fmla="*/ 2829827 w 4106779"/>
              <a:gd name="connsiteY1" fmla="*/ 0 h 6182593"/>
              <a:gd name="connsiteX2" fmla="*/ 4106779 w 4106779"/>
              <a:gd name="connsiteY2" fmla="*/ 2149642 h 6182593"/>
              <a:gd name="connsiteX3" fmla="*/ 1619987 w 4106779"/>
              <a:gd name="connsiteY3" fmla="*/ 6182593 h 6182593"/>
              <a:gd name="connsiteX4" fmla="*/ 0 w 4106779"/>
              <a:gd name="connsiteY4" fmla="*/ 0 h 6182593"/>
              <a:gd name="connsiteX0" fmla="*/ 0 w 4106779"/>
              <a:gd name="connsiteY0" fmla="*/ 0 h 6569973"/>
              <a:gd name="connsiteX1" fmla="*/ 2829827 w 4106779"/>
              <a:gd name="connsiteY1" fmla="*/ 0 h 6569973"/>
              <a:gd name="connsiteX2" fmla="*/ 4106779 w 4106779"/>
              <a:gd name="connsiteY2" fmla="*/ 2149642 h 6569973"/>
              <a:gd name="connsiteX3" fmla="*/ 2676918 w 4106779"/>
              <a:gd name="connsiteY3" fmla="*/ 6569973 h 6569973"/>
              <a:gd name="connsiteX4" fmla="*/ 0 w 4106779"/>
              <a:gd name="connsiteY4" fmla="*/ 0 h 6569973"/>
              <a:gd name="connsiteX0" fmla="*/ 0 w 4106779"/>
              <a:gd name="connsiteY0" fmla="*/ 0 h 5888184"/>
              <a:gd name="connsiteX1" fmla="*/ 2829827 w 4106779"/>
              <a:gd name="connsiteY1" fmla="*/ 0 h 5888184"/>
              <a:gd name="connsiteX2" fmla="*/ 4106779 w 4106779"/>
              <a:gd name="connsiteY2" fmla="*/ 2149642 h 5888184"/>
              <a:gd name="connsiteX3" fmla="*/ 2613818 w 4106779"/>
              <a:gd name="connsiteY3" fmla="*/ 5888184 h 5888184"/>
              <a:gd name="connsiteX4" fmla="*/ 0 w 4106779"/>
              <a:gd name="connsiteY4" fmla="*/ 0 h 5888184"/>
              <a:gd name="connsiteX0" fmla="*/ 0 w 4106779"/>
              <a:gd name="connsiteY0" fmla="*/ 0 h 5888184"/>
              <a:gd name="connsiteX1" fmla="*/ 2829827 w 4106779"/>
              <a:gd name="connsiteY1" fmla="*/ 0 h 5888184"/>
              <a:gd name="connsiteX2" fmla="*/ 4106779 w 4106779"/>
              <a:gd name="connsiteY2" fmla="*/ 2149642 h 5888184"/>
              <a:gd name="connsiteX3" fmla="*/ 2613818 w 4106779"/>
              <a:gd name="connsiteY3" fmla="*/ 5888184 h 5888184"/>
              <a:gd name="connsiteX4" fmla="*/ 2082312 w 4106779"/>
              <a:gd name="connsiteY4" fmla="*/ 4788022 h 5888184"/>
              <a:gd name="connsiteX5" fmla="*/ 0 w 4106779"/>
              <a:gd name="connsiteY5" fmla="*/ 0 h 5888184"/>
              <a:gd name="connsiteX0" fmla="*/ 0 w 4106779"/>
              <a:gd name="connsiteY0" fmla="*/ 0 h 4795822"/>
              <a:gd name="connsiteX1" fmla="*/ 2829827 w 4106779"/>
              <a:gd name="connsiteY1" fmla="*/ 0 h 4795822"/>
              <a:gd name="connsiteX2" fmla="*/ 4106779 w 4106779"/>
              <a:gd name="connsiteY2" fmla="*/ 2149642 h 4795822"/>
              <a:gd name="connsiteX3" fmla="*/ 2992420 w 4106779"/>
              <a:gd name="connsiteY3" fmla="*/ 4757033 h 4795822"/>
              <a:gd name="connsiteX4" fmla="*/ 2082312 w 4106779"/>
              <a:gd name="connsiteY4" fmla="*/ 4788022 h 4795822"/>
              <a:gd name="connsiteX5" fmla="*/ 0 w 4106779"/>
              <a:gd name="connsiteY5" fmla="*/ 0 h 4795822"/>
              <a:gd name="connsiteX0" fmla="*/ 0 w 4106779"/>
              <a:gd name="connsiteY0" fmla="*/ 0 h 4793228"/>
              <a:gd name="connsiteX1" fmla="*/ 2829827 w 4106779"/>
              <a:gd name="connsiteY1" fmla="*/ 0 h 4793228"/>
              <a:gd name="connsiteX2" fmla="*/ 4106779 w 4106779"/>
              <a:gd name="connsiteY2" fmla="*/ 2149642 h 4793228"/>
              <a:gd name="connsiteX3" fmla="*/ 2960869 w 4106779"/>
              <a:gd name="connsiteY3" fmla="*/ 4695053 h 4793228"/>
              <a:gd name="connsiteX4" fmla="*/ 2082312 w 4106779"/>
              <a:gd name="connsiteY4" fmla="*/ 4788022 h 4793228"/>
              <a:gd name="connsiteX5" fmla="*/ 0 w 4106779"/>
              <a:gd name="connsiteY5" fmla="*/ 0 h 4793228"/>
              <a:gd name="connsiteX0" fmla="*/ 0 w 4169879"/>
              <a:gd name="connsiteY0" fmla="*/ 0 h 4793228"/>
              <a:gd name="connsiteX1" fmla="*/ 2829827 w 4169879"/>
              <a:gd name="connsiteY1" fmla="*/ 0 h 4793228"/>
              <a:gd name="connsiteX2" fmla="*/ 4169879 w 4169879"/>
              <a:gd name="connsiteY2" fmla="*/ 2103157 h 4793228"/>
              <a:gd name="connsiteX3" fmla="*/ 2960869 w 4169879"/>
              <a:gd name="connsiteY3" fmla="*/ 4695053 h 4793228"/>
              <a:gd name="connsiteX4" fmla="*/ 2082312 w 4169879"/>
              <a:gd name="connsiteY4" fmla="*/ 4788022 h 4793228"/>
              <a:gd name="connsiteX5" fmla="*/ 0 w 4169879"/>
              <a:gd name="connsiteY5" fmla="*/ 0 h 4793228"/>
              <a:gd name="connsiteX0" fmla="*/ 0 w 4154103"/>
              <a:gd name="connsiteY0" fmla="*/ 0 h 4793228"/>
              <a:gd name="connsiteX1" fmla="*/ 2829827 w 4154103"/>
              <a:gd name="connsiteY1" fmla="*/ 0 h 4793228"/>
              <a:gd name="connsiteX2" fmla="*/ 4154103 w 4154103"/>
              <a:gd name="connsiteY2" fmla="*/ 2103157 h 4793228"/>
              <a:gd name="connsiteX3" fmla="*/ 2960869 w 4154103"/>
              <a:gd name="connsiteY3" fmla="*/ 4695053 h 4793228"/>
              <a:gd name="connsiteX4" fmla="*/ 2082312 w 4154103"/>
              <a:gd name="connsiteY4" fmla="*/ 4788022 h 4793228"/>
              <a:gd name="connsiteX5" fmla="*/ 0 w 4154103"/>
              <a:gd name="connsiteY5" fmla="*/ 0 h 479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4103" h="4793228">
                <a:moveTo>
                  <a:pt x="0" y="0"/>
                </a:moveTo>
                <a:lnTo>
                  <a:pt x="2829827" y="0"/>
                </a:lnTo>
                <a:lnTo>
                  <a:pt x="4154103" y="2103157"/>
                </a:lnTo>
                <a:lnTo>
                  <a:pt x="2960869" y="4695053"/>
                </a:lnTo>
                <a:cubicBezTo>
                  <a:pt x="2951968" y="4658897"/>
                  <a:pt x="2091213" y="4824178"/>
                  <a:pt x="2082312" y="4788022"/>
                </a:cubicBezTo>
                <a:lnTo>
                  <a:pt x="0" y="0"/>
                </a:lnTo>
                <a:close/>
              </a:path>
            </a:pathLst>
          </a:custGeom>
          <a:solidFill>
            <a:srgbClr val="0A317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155030" y="0"/>
            <a:ext cx="4106779" cy="6817895"/>
          </a:xfrm>
          <a:custGeom>
            <a:avLst/>
            <a:gdLst>
              <a:gd name="connsiteX0" fmla="*/ 0 w 4106779"/>
              <a:gd name="connsiteY0" fmla="*/ 0 h 6817895"/>
              <a:gd name="connsiteX1" fmla="*/ 2829827 w 4106779"/>
              <a:gd name="connsiteY1" fmla="*/ 0 h 6817895"/>
              <a:gd name="connsiteX2" fmla="*/ 4106779 w 4106779"/>
              <a:gd name="connsiteY2" fmla="*/ 2149642 h 6817895"/>
              <a:gd name="connsiteX3" fmla="*/ 1604211 w 4106779"/>
              <a:gd name="connsiteY3" fmla="*/ 6817895 h 681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779" h="6817895">
                <a:moveTo>
                  <a:pt x="0" y="0"/>
                </a:moveTo>
                <a:lnTo>
                  <a:pt x="2829827" y="0"/>
                </a:lnTo>
                <a:lnTo>
                  <a:pt x="4106779" y="2149642"/>
                </a:lnTo>
                <a:lnTo>
                  <a:pt x="1604211" y="6817895"/>
                </a:lnTo>
                <a:close/>
              </a:path>
            </a:pathLst>
          </a:custGeom>
          <a:solidFill>
            <a:srgbClr val="17B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undefin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r="26366" b="9048"/>
          <a:stretch>
            <a:fillRect/>
          </a:stretch>
        </p:blipFill>
        <p:spPr bwMode="auto">
          <a:xfrm>
            <a:off x="1" y="0"/>
            <a:ext cx="5911515" cy="6906126"/>
          </a:xfrm>
          <a:custGeom>
            <a:avLst/>
            <a:gdLst>
              <a:gd name="connsiteX0" fmla="*/ 0 w 5911515"/>
              <a:gd name="connsiteY0" fmla="*/ 0 h 6906126"/>
              <a:gd name="connsiteX1" fmla="*/ 3786234 w 5911515"/>
              <a:gd name="connsiteY1" fmla="*/ 0 h 6906126"/>
              <a:gd name="connsiteX2" fmla="*/ 5911515 w 5911515"/>
              <a:gd name="connsiteY2" fmla="*/ 3513221 h 6906126"/>
              <a:gd name="connsiteX3" fmla="*/ 3803462 w 5911515"/>
              <a:gd name="connsiteY3" fmla="*/ 6858000 h 6906126"/>
              <a:gd name="connsiteX4" fmla="*/ 0 w 5911515"/>
              <a:gd name="connsiteY4" fmla="*/ 6906126 h 690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1515" h="6906126">
                <a:moveTo>
                  <a:pt x="0" y="0"/>
                </a:moveTo>
                <a:lnTo>
                  <a:pt x="3786234" y="0"/>
                </a:lnTo>
                <a:lnTo>
                  <a:pt x="5911515" y="3513221"/>
                </a:lnTo>
                <a:lnTo>
                  <a:pt x="3803462" y="6858000"/>
                </a:lnTo>
                <a:lnTo>
                  <a:pt x="0" y="6906126"/>
                </a:lnTo>
                <a:close/>
              </a:path>
            </a:pathLst>
          </a:cu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33609" y="-191008"/>
            <a:ext cx="5911516" cy="6906126"/>
          </a:xfrm>
          <a:custGeom>
            <a:avLst/>
            <a:gdLst>
              <a:gd name="connsiteX0" fmla="*/ 0 w 5454315"/>
              <a:gd name="connsiteY0" fmla="*/ 0 h 6858000"/>
              <a:gd name="connsiteX1" fmla="*/ 3329034 w 5454315"/>
              <a:gd name="connsiteY1" fmla="*/ 0 h 6858000"/>
              <a:gd name="connsiteX2" fmla="*/ 5454315 w 5454315"/>
              <a:gd name="connsiteY2" fmla="*/ 3513221 h 6858000"/>
              <a:gd name="connsiteX3" fmla="*/ 3346262 w 5454315"/>
              <a:gd name="connsiteY3" fmla="*/ 6858000 h 6858000"/>
              <a:gd name="connsiteX4" fmla="*/ 0 w 5454315"/>
              <a:gd name="connsiteY4" fmla="*/ 6858000 h 6858000"/>
              <a:gd name="connsiteX0" fmla="*/ 0 w 5911515"/>
              <a:gd name="connsiteY0" fmla="*/ 0 h 6858000"/>
              <a:gd name="connsiteX1" fmla="*/ 3786234 w 5911515"/>
              <a:gd name="connsiteY1" fmla="*/ 0 h 6858000"/>
              <a:gd name="connsiteX2" fmla="*/ 5911515 w 5911515"/>
              <a:gd name="connsiteY2" fmla="*/ 3513221 h 6858000"/>
              <a:gd name="connsiteX3" fmla="*/ 3803462 w 5911515"/>
              <a:gd name="connsiteY3" fmla="*/ 6858000 h 6858000"/>
              <a:gd name="connsiteX4" fmla="*/ 457200 w 5911515"/>
              <a:gd name="connsiteY4" fmla="*/ 6858000 h 6858000"/>
              <a:gd name="connsiteX5" fmla="*/ 0 w 5911515"/>
              <a:gd name="connsiteY5" fmla="*/ 0 h 6858000"/>
              <a:gd name="connsiteX0" fmla="*/ 0 w 5911515"/>
              <a:gd name="connsiteY0" fmla="*/ 0 h 6906126"/>
              <a:gd name="connsiteX1" fmla="*/ 3786234 w 5911515"/>
              <a:gd name="connsiteY1" fmla="*/ 0 h 6906126"/>
              <a:gd name="connsiteX2" fmla="*/ 5911515 w 5911515"/>
              <a:gd name="connsiteY2" fmla="*/ 3513221 h 6906126"/>
              <a:gd name="connsiteX3" fmla="*/ 3803462 w 5911515"/>
              <a:gd name="connsiteY3" fmla="*/ 6858000 h 6906126"/>
              <a:gd name="connsiteX4" fmla="*/ 0 w 5911515"/>
              <a:gd name="connsiteY4" fmla="*/ 6906126 h 6906126"/>
              <a:gd name="connsiteX5" fmla="*/ 0 w 5911515"/>
              <a:gd name="connsiteY5" fmla="*/ 0 h 690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1515" h="6906126">
                <a:moveTo>
                  <a:pt x="0" y="0"/>
                </a:moveTo>
                <a:lnTo>
                  <a:pt x="3786234" y="0"/>
                </a:lnTo>
                <a:lnTo>
                  <a:pt x="5911515" y="3513221"/>
                </a:lnTo>
                <a:lnTo>
                  <a:pt x="3803462" y="6858000"/>
                </a:lnTo>
                <a:lnTo>
                  <a:pt x="0" y="6906126"/>
                </a:lnTo>
                <a:lnTo>
                  <a:pt x="0" y="0"/>
                </a:lnTo>
                <a:close/>
              </a:path>
            </a:pathLst>
          </a:custGeom>
          <a:solidFill>
            <a:srgbClr val="06114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43024" y="2657415"/>
            <a:ext cx="5300918" cy="189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87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757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63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51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РАМКАХ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МЕСТНЫХ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ИНИЦИАТИВ</a:t>
            </a:r>
          </a:p>
        </p:txBody>
      </p:sp>
      <p:sp>
        <p:nvSpPr>
          <p:cNvPr id="24" name="Полилиния 23"/>
          <p:cNvSpPr/>
          <p:nvPr/>
        </p:nvSpPr>
        <p:spPr>
          <a:xfrm flipH="1">
            <a:off x="9316348" y="4074695"/>
            <a:ext cx="2875652" cy="419100"/>
          </a:xfrm>
          <a:custGeom>
            <a:avLst/>
            <a:gdLst>
              <a:gd name="connsiteX0" fmla="*/ 2875652 w 2875652"/>
              <a:gd name="connsiteY0" fmla="*/ 0 h 419100"/>
              <a:gd name="connsiteX1" fmla="*/ 0 w 2875652"/>
              <a:gd name="connsiteY1" fmla="*/ 0 h 419100"/>
              <a:gd name="connsiteX2" fmla="*/ 0 w 2875652"/>
              <a:gd name="connsiteY2" fmla="*/ 419100 h 419100"/>
              <a:gd name="connsiteX3" fmla="*/ 2379349 w 2875652"/>
              <a:gd name="connsiteY3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5652" h="419100">
                <a:moveTo>
                  <a:pt x="2875652" y="0"/>
                </a:moveTo>
                <a:lnTo>
                  <a:pt x="0" y="0"/>
                </a:lnTo>
                <a:lnTo>
                  <a:pt x="0" y="419100"/>
                </a:lnTo>
                <a:lnTo>
                  <a:pt x="2379349" y="419100"/>
                </a:lnTo>
                <a:close/>
              </a:path>
            </a:pathLst>
          </a:custGeom>
          <a:solidFill>
            <a:srgbClr val="17BB2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126620" y="4082483"/>
            <a:ext cx="134753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Стало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601304" y="313075"/>
            <a:ext cx="6930481" cy="6567096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386306" y="6392215"/>
            <a:ext cx="134753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Было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 rot="18867722">
            <a:off x="-500347" y="317862"/>
            <a:ext cx="2504489" cy="2504489"/>
          </a:xfrm>
          <a:custGeom>
            <a:avLst/>
            <a:gdLst>
              <a:gd name="connsiteX0" fmla="*/ 610030 w 2504489"/>
              <a:gd name="connsiteY0" fmla="*/ 1855163 h 2504489"/>
              <a:gd name="connsiteX1" fmla="*/ 371133 w 2504489"/>
              <a:gd name="connsiteY1" fmla="*/ 1855163 h 2504489"/>
              <a:gd name="connsiteX2" fmla="*/ 371133 w 2504489"/>
              <a:gd name="connsiteY2" fmla="*/ 2094060 h 2504489"/>
              <a:gd name="connsiteX3" fmla="*/ 610030 w 2504489"/>
              <a:gd name="connsiteY3" fmla="*/ 2094062 h 2504489"/>
              <a:gd name="connsiteX4" fmla="*/ 760203 w 2504489"/>
              <a:gd name="connsiteY4" fmla="*/ 1704990 h 2504489"/>
              <a:gd name="connsiteX5" fmla="*/ 760203 w 2504489"/>
              <a:gd name="connsiteY5" fmla="*/ 2244233 h 2504489"/>
              <a:gd name="connsiteX6" fmla="*/ 220959 w 2504489"/>
              <a:gd name="connsiteY6" fmla="*/ 2244233 h 2504489"/>
              <a:gd name="connsiteX7" fmla="*/ 220959 w 2504489"/>
              <a:gd name="connsiteY7" fmla="*/ 1704991 h 2504489"/>
              <a:gd name="connsiteX8" fmla="*/ 1106549 w 2504489"/>
              <a:gd name="connsiteY8" fmla="*/ 1296049 h 2504489"/>
              <a:gd name="connsiteX9" fmla="*/ 826709 w 2504489"/>
              <a:gd name="connsiteY9" fmla="*/ 1570681 h 2504489"/>
              <a:gd name="connsiteX10" fmla="*/ 330179 w 2504489"/>
              <a:gd name="connsiteY10" fmla="*/ 1582380 h 2504489"/>
              <a:gd name="connsiteX11" fmla="*/ 610017 w 2504489"/>
              <a:gd name="connsiteY11" fmla="*/ 1307747 h 2504489"/>
              <a:gd name="connsiteX12" fmla="*/ 1185760 w 2504489"/>
              <a:gd name="connsiteY12" fmla="*/ 1373144 h 2504489"/>
              <a:gd name="connsiteX13" fmla="*/ 1187503 w 2504489"/>
              <a:gd name="connsiteY13" fmla="*/ 1869810 h 2504489"/>
              <a:gd name="connsiteX14" fmla="*/ 920544 w 2504489"/>
              <a:gd name="connsiteY14" fmla="*/ 2156978 h 2504489"/>
              <a:gd name="connsiteX15" fmla="*/ 918800 w 2504489"/>
              <a:gd name="connsiteY15" fmla="*/ 1660313 h 2504489"/>
              <a:gd name="connsiteX16" fmla="*/ 1105608 w 2504489"/>
              <a:gd name="connsiteY16" fmla="*/ 1226448 h 2504489"/>
              <a:gd name="connsiteX17" fmla="*/ 608943 w 2504489"/>
              <a:gd name="connsiteY17" fmla="*/ 1228194 h 2504489"/>
              <a:gd name="connsiteX18" fmla="*/ 400617 w 2504489"/>
              <a:gd name="connsiteY18" fmla="*/ 1034529 h 2504489"/>
              <a:gd name="connsiteX19" fmla="*/ 475852 w 2504489"/>
              <a:gd name="connsiteY19" fmla="*/ 960694 h 2504489"/>
              <a:gd name="connsiteX20" fmla="*/ 818439 w 2504489"/>
              <a:gd name="connsiteY20" fmla="*/ 959491 h 2504489"/>
              <a:gd name="connsiteX21" fmla="*/ 1255360 w 2504489"/>
              <a:gd name="connsiteY21" fmla="*/ 1372200 h 2504489"/>
              <a:gd name="connsiteX22" fmla="*/ 1529991 w 2504489"/>
              <a:gd name="connsiteY22" fmla="*/ 1652041 h 2504489"/>
              <a:gd name="connsiteX23" fmla="*/ 1541691 w 2504489"/>
              <a:gd name="connsiteY23" fmla="*/ 2148569 h 2504489"/>
              <a:gd name="connsiteX24" fmla="*/ 1267058 w 2504489"/>
              <a:gd name="connsiteY24" fmla="*/ 1868731 h 2504489"/>
              <a:gd name="connsiteX25" fmla="*/ 760556 w 2504489"/>
              <a:gd name="connsiteY25" fmla="*/ 681287 h 2504489"/>
              <a:gd name="connsiteX26" fmla="*/ 760556 w 2504489"/>
              <a:gd name="connsiteY26" fmla="*/ 787442 h 2504489"/>
              <a:gd name="connsiteX27" fmla="*/ 652389 w 2504489"/>
              <a:gd name="connsiteY27" fmla="*/ 787442 h 2504489"/>
              <a:gd name="connsiteX28" fmla="*/ 2066574 w 2504489"/>
              <a:gd name="connsiteY28" fmla="*/ 1882168 h 2504489"/>
              <a:gd name="connsiteX29" fmla="*/ 1827676 w 2504489"/>
              <a:gd name="connsiteY29" fmla="*/ 1882168 h 2504489"/>
              <a:gd name="connsiteX30" fmla="*/ 1827676 w 2504489"/>
              <a:gd name="connsiteY30" fmla="*/ 2121065 h 2504489"/>
              <a:gd name="connsiteX31" fmla="*/ 2066574 w 2504489"/>
              <a:gd name="connsiteY31" fmla="*/ 2121065 h 2504489"/>
              <a:gd name="connsiteX32" fmla="*/ 2216747 w 2504489"/>
              <a:gd name="connsiteY32" fmla="*/ 1731995 h 2504489"/>
              <a:gd name="connsiteX33" fmla="*/ 2216747 w 2504489"/>
              <a:gd name="connsiteY33" fmla="*/ 2271238 h 2504489"/>
              <a:gd name="connsiteX34" fmla="*/ 1677503 w 2504489"/>
              <a:gd name="connsiteY34" fmla="*/ 2271238 h 2504489"/>
              <a:gd name="connsiteX35" fmla="*/ 1677503 w 2504489"/>
              <a:gd name="connsiteY35" fmla="*/ 1731995 h 2504489"/>
              <a:gd name="connsiteX36" fmla="*/ 984922 w 2504489"/>
              <a:gd name="connsiteY36" fmla="*/ 461095 h 2504489"/>
              <a:gd name="connsiteX37" fmla="*/ 1171003 w 2504489"/>
              <a:gd name="connsiteY37" fmla="*/ 650705 h 2504489"/>
              <a:gd name="connsiteX38" fmla="*/ 1182701 w 2504489"/>
              <a:gd name="connsiteY38" fmla="*/ 1147237 h 2504489"/>
              <a:gd name="connsiteX39" fmla="*/ 908068 w 2504489"/>
              <a:gd name="connsiteY39" fmla="*/ 867397 h 2504489"/>
              <a:gd name="connsiteX40" fmla="*/ 900449 w 2504489"/>
              <a:gd name="connsiteY40" fmla="*/ 543997 h 2504489"/>
              <a:gd name="connsiteX41" fmla="*/ 2116290 w 2504489"/>
              <a:gd name="connsiteY41" fmla="*/ 1558205 h 2504489"/>
              <a:gd name="connsiteX42" fmla="*/ 1619625 w 2504489"/>
              <a:gd name="connsiteY42" fmla="*/ 1559949 h 2504489"/>
              <a:gd name="connsiteX43" fmla="*/ 1332456 w 2504489"/>
              <a:gd name="connsiteY43" fmla="*/ 1292990 h 2504489"/>
              <a:gd name="connsiteX44" fmla="*/ 1829122 w 2504489"/>
              <a:gd name="connsiteY44" fmla="*/ 1291246 h 2504489"/>
              <a:gd name="connsiteX45" fmla="*/ 1517517 w 2504489"/>
              <a:gd name="connsiteY45" fmla="*/ 362462 h 2504489"/>
              <a:gd name="connsiteX46" fmla="*/ 1519261 w 2504489"/>
              <a:gd name="connsiteY46" fmla="*/ 859127 h 2504489"/>
              <a:gd name="connsiteX47" fmla="*/ 1252302 w 2504489"/>
              <a:gd name="connsiteY47" fmla="*/ 1146296 h 2504489"/>
              <a:gd name="connsiteX48" fmla="*/ 1250558 w 2504489"/>
              <a:gd name="connsiteY48" fmla="*/ 649630 h 2504489"/>
              <a:gd name="connsiteX49" fmla="*/ 2107883 w 2504489"/>
              <a:gd name="connsiteY49" fmla="*/ 937059 h 2504489"/>
              <a:gd name="connsiteX50" fmla="*/ 1828044 w 2504489"/>
              <a:gd name="connsiteY50" fmla="*/ 1211693 h 2504489"/>
              <a:gd name="connsiteX51" fmla="*/ 1331514 w 2504489"/>
              <a:gd name="connsiteY51" fmla="*/ 1223390 h 2504489"/>
              <a:gd name="connsiteX52" fmla="*/ 1611352 w 2504489"/>
              <a:gd name="connsiteY52" fmla="*/ 948757 h 2504489"/>
              <a:gd name="connsiteX53" fmla="*/ 2133228 w 2504489"/>
              <a:gd name="connsiteY53" fmla="*/ 360305 h 2504489"/>
              <a:gd name="connsiteX54" fmla="*/ 1894329 w 2504489"/>
              <a:gd name="connsiteY54" fmla="*/ 360305 h 2504489"/>
              <a:gd name="connsiteX55" fmla="*/ 1894329 w 2504489"/>
              <a:gd name="connsiteY55" fmla="*/ 599202 h 2504489"/>
              <a:gd name="connsiteX56" fmla="*/ 2133226 w 2504489"/>
              <a:gd name="connsiteY56" fmla="*/ 599202 h 2504489"/>
              <a:gd name="connsiteX57" fmla="*/ 2283399 w 2504489"/>
              <a:gd name="connsiteY57" fmla="*/ 210132 h 2504489"/>
              <a:gd name="connsiteX58" fmla="*/ 2283399 w 2504489"/>
              <a:gd name="connsiteY58" fmla="*/ 749375 h 2504489"/>
              <a:gd name="connsiteX59" fmla="*/ 1744157 w 2504489"/>
              <a:gd name="connsiteY59" fmla="*/ 749375 h 2504489"/>
              <a:gd name="connsiteX60" fmla="*/ 1744156 w 2504489"/>
              <a:gd name="connsiteY60" fmla="*/ 210132 h 2504489"/>
              <a:gd name="connsiteX61" fmla="*/ 2504489 w 2504489"/>
              <a:gd name="connsiteY61" fmla="*/ 0 h 2504489"/>
              <a:gd name="connsiteX62" fmla="*/ 2504489 w 2504489"/>
              <a:gd name="connsiteY62" fmla="*/ 2504489 h 2504489"/>
              <a:gd name="connsiteX63" fmla="*/ 0 w 2504489"/>
              <a:gd name="connsiteY63" fmla="*/ 2504489 h 2504489"/>
              <a:gd name="connsiteX64" fmla="*/ 0 w 2504489"/>
              <a:gd name="connsiteY64" fmla="*/ 1427693 h 2504489"/>
              <a:gd name="connsiteX65" fmla="*/ 76311 w 2504489"/>
              <a:gd name="connsiteY65" fmla="*/ 1352801 h 2504489"/>
              <a:gd name="connsiteX66" fmla="*/ 76311 w 2504489"/>
              <a:gd name="connsiteY66" fmla="*/ 2428178 h 2504489"/>
              <a:gd name="connsiteX67" fmla="*/ 2428177 w 2504489"/>
              <a:gd name="connsiteY67" fmla="*/ 2428178 h 2504489"/>
              <a:gd name="connsiteX68" fmla="*/ 2428177 w 2504489"/>
              <a:gd name="connsiteY68" fmla="*/ 76311 h 2504489"/>
              <a:gd name="connsiteX69" fmla="*/ 1377000 w 2504489"/>
              <a:gd name="connsiteY69" fmla="*/ 76312 h 2504489"/>
              <a:gd name="connsiteX70" fmla="*/ 1454758 w 2504489"/>
              <a:gd name="connsiteY70" fmla="*/ 0 h 250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504489" h="2504489">
                <a:moveTo>
                  <a:pt x="610030" y="1855163"/>
                </a:moveTo>
                <a:lnTo>
                  <a:pt x="371133" y="1855163"/>
                </a:lnTo>
                <a:lnTo>
                  <a:pt x="371133" y="2094060"/>
                </a:lnTo>
                <a:lnTo>
                  <a:pt x="610030" y="2094062"/>
                </a:lnTo>
                <a:close/>
                <a:moveTo>
                  <a:pt x="760203" y="1704990"/>
                </a:moveTo>
                <a:lnTo>
                  <a:pt x="760203" y="2244233"/>
                </a:lnTo>
                <a:lnTo>
                  <a:pt x="220959" y="2244233"/>
                </a:lnTo>
                <a:lnTo>
                  <a:pt x="220959" y="1704991"/>
                </a:lnTo>
                <a:close/>
                <a:moveTo>
                  <a:pt x="1106549" y="1296049"/>
                </a:moveTo>
                <a:lnTo>
                  <a:pt x="826709" y="1570681"/>
                </a:lnTo>
                <a:lnTo>
                  <a:pt x="330179" y="1582380"/>
                </a:lnTo>
                <a:lnTo>
                  <a:pt x="610017" y="1307747"/>
                </a:lnTo>
                <a:close/>
                <a:moveTo>
                  <a:pt x="1185760" y="1373144"/>
                </a:moveTo>
                <a:lnTo>
                  <a:pt x="1187503" y="1869810"/>
                </a:lnTo>
                <a:lnTo>
                  <a:pt x="920544" y="2156978"/>
                </a:lnTo>
                <a:lnTo>
                  <a:pt x="918800" y="1660313"/>
                </a:lnTo>
                <a:close/>
                <a:moveTo>
                  <a:pt x="1105608" y="1226448"/>
                </a:moveTo>
                <a:lnTo>
                  <a:pt x="608943" y="1228194"/>
                </a:lnTo>
                <a:lnTo>
                  <a:pt x="400617" y="1034529"/>
                </a:lnTo>
                <a:lnTo>
                  <a:pt x="475852" y="960694"/>
                </a:lnTo>
                <a:lnTo>
                  <a:pt x="818439" y="959491"/>
                </a:lnTo>
                <a:close/>
                <a:moveTo>
                  <a:pt x="1255360" y="1372200"/>
                </a:moveTo>
                <a:lnTo>
                  <a:pt x="1529991" y="1652041"/>
                </a:lnTo>
                <a:lnTo>
                  <a:pt x="1541691" y="2148569"/>
                </a:lnTo>
                <a:lnTo>
                  <a:pt x="1267058" y="1868731"/>
                </a:lnTo>
                <a:close/>
                <a:moveTo>
                  <a:pt x="760556" y="681287"/>
                </a:moveTo>
                <a:lnTo>
                  <a:pt x="760556" y="787442"/>
                </a:lnTo>
                <a:lnTo>
                  <a:pt x="652389" y="787442"/>
                </a:lnTo>
                <a:close/>
                <a:moveTo>
                  <a:pt x="2066574" y="1882168"/>
                </a:moveTo>
                <a:lnTo>
                  <a:pt x="1827676" y="1882168"/>
                </a:lnTo>
                <a:lnTo>
                  <a:pt x="1827676" y="2121065"/>
                </a:lnTo>
                <a:lnTo>
                  <a:pt x="2066574" y="2121065"/>
                </a:lnTo>
                <a:close/>
                <a:moveTo>
                  <a:pt x="2216747" y="1731995"/>
                </a:moveTo>
                <a:lnTo>
                  <a:pt x="2216747" y="2271238"/>
                </a:lnTo>
                <a:lnTo>
                  <a:pt x="1677503" y="2271238"/>
                </a:lnTo>
                <a:lnTo>
                  <a:pt x="1677503" y="1731995"/>
                </a:lnTo>
                <a:close/>
                <a:moveTo>
                  <a:pt x="984922" y="461095"/>
                </a:moveTo>
                <a:lnTo>
                  <a:pt x="1171003" y="650705"/>
                </a:lnTo>
                <a:lnTo>
                  <a:pt x="1182701" y="1147237"/>
                </a:lnTo>
                <a:lnTo>
                  <a:pt x="908068" y="867397"/>
                </a:lnTo>
                <a:lnTo>
                  <a:pt x="900449" y="543997"/>
                </a:lnTo>
                <a:close/>
                <a:moveTo>
                  <a:pt x="2116290" y="1558205"/>
                </a:moveTo>
                <a:lnTo>
                  <a:pt x="1619625" y="1559949"/>
                </a:lnTo>
                <a:lnTo>
                  <a:pt x="1332456" y="1292990"/>
                </a:lnTo>
                <a:lnTo>
                  <a:pt x="1829122" y="1291246"/>
                </a:lnTo>
                <a:close/>
                <a:moveTo>
                  <a:pt x="1517517" y="362462"/>
                </a:moveTo>
                <a:lnTo>
                  <a:pt x="1519261" y="859127"/>
                </a:lnTo>
                <a:lnTo>
                  <a:pt x="1252302" y="1146296"/>
                </a:lnTo>
                <a:lnTo>
                  <a:pt x="1250558" y="649630"/>
                </a:lnTo>
                <a:close/>
                <a:moveTo>
                  <a:pt x="2107883" y="937059"/>
                </a:moveTo>
                <a:lnTo>
                  <a:pt x="1828044" y="1211693"/>
                </a:lnTo>
                <a:lnTo>
                  <a:pt x="1331514" y="1223390"/>
                </a:lnTo>
                <a:lnTo>
                  <a:pt x="1611352" y="948757"/>
                </a:lnTo>
                <a:close/>
                <a:moveTo>
                  <a:pt x="2133228" y="360305"/>
                </a:moveTo>
                <a:lnTo>
                  <a:pt x="1894329" y="360305"/>
                </a:lnTo>
                <a:lnTo>
                  <a:pt x="1894329" y="599202"/>
                </a:lnTo>
                <a:lnTo>
                  <a:pt x="2133226" y="599202"/>
                </a:lnTo>
                <a:close/>
                <a:moveTo>
                  <a:pt x="2283399" y="210132"/>
                </a:moveTo>
                <a:lnTo>
                  <a:pt x="2283399" y="749375"/>
                </a:lnTo>
                <a:lnTo>
                  <a:pt x="1744157" y="749375"/>
                </a:lnTo>
                <a:lnTo>
                  <a:pt x="1744156" y="210132"/>
                </a:lnTo>
                <a:close/>
                <a:moveTo>
                  <a:pt x="2504489" y="0"/>
                </a:moveTo>
                <a:lnTo>
                  <a:pt x="2504489" y="2504489"/>
                </a:lnTo>
                <a:lnTo>
                  <a:pt x="0" y="2504489"/>
                </a:lnTo>
                <a:lnTo>
                  <a:pt x="0" y="1427693"/>
                </a:lnTo>
                <a:lnTo>
                  <a:pt x="76311" y="1352801"/>
                </a:lnTo>
                <a:lnTo>
                  <a:pt x="76311" y="2428178"/>
                </a:lnTo>
                <a:lnTo>
                  <a:pt x="2428177" y="2428178"/>
                </a:lnTo>
                <a:lnTo>
                  <a:pt x="2428177" y="76311"/>
                </a:lnTo>
                <a:lnTo>
                  <a:pt x="1377000" y="76312"/>
                </a:lnTo>
                <a:lnTo>
                  <a:pt x="1454758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4605172" y="-151323"/>
            <a:ext cx="7568160" cy="2340356"/>
            <a:chOff x="5134437" y="-249429"/>
            <a:chExt cx="7568160" cy="234035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134437" y="-249429"/>
              <a:ext cx="7568160" cy="2340356"/>
              <a:chOff x="5101019" y="-59315"/>
              <a:chExt cx="6097624" cy="1885611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6574512" y="179587"/>
                <a:ext cx="3681027" cy="86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061142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Заявок на </a:t>
                </a:r>
              </a:p>
              <a:p>
                <a:r>
                  <a:rPr lang="ru-RU" sz="3200" b="1" dirty="0" smtClean="0">
                    <a:solidFill>
                      <a:srgbClr val="061142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участие</a:t>
                </a:r>
                <a:endParaRPr lang="ru-RU" sz="3200" dirty="0">
                  <a:solidFill>
                    <a:srgbClr val="061142"/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5101019" y="-59315"/>
                <a:ext cx="1411901" cy="1438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0" b="1" dirty="0" smtClean="0">
                    <a:solidFill>
                      <a:srgbClr val="061142"/>
                    </a:solidFill>
                    <a:cs typeface="Arial" panose="020B0604020202020204" pitchFamily="34" charset="0"/>
                  </a:rPr>
                  <a:t>60</a:t>
                </a:r>
                <a:endParaRPr lang="ru-RU" sz="11000" dirty="0">
                  <a:solidFill>
                    <a:srgbClr val="061142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436079" y="660819"/>
                <a:ext cx="1161344" cy="1165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8800" b="1" dirty="0" smtClean="0">
                    <a:solidFill>
                      <a:srgbClr val="061142"/>
                    </a:solidFill>
                    <a:cs typeface="Arial" panose="020B0604020202020204" pitchFamily="34" charset="0"/>
                  </a:rPr>
                  <a:t>72</a:t>
                </a:r>
                <a:endParaRPr lang="ru-RU" sz="8800" dirty="0">
                  <a:solidFill>
                    <a:srgbClr val="061142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7935413" y="1129218"/>
                <a:ext cx="3169082" cy="47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061142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млн. руб.</a:t>
                </a:r>
                <a:endParaRPr lang="ru-RU" sz="3200" dirty="0">
                  <a:solidFill>
                    <a:srgbClr val="061142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9440113" y="611362"/>
                <a:ext cx="1758530" cy="528596"/>
              </a:xfrm>
              <a:custGeom>
                <a:avLst/>
                <a:gdLst>
                  <a:gd name="connsiteX0" fmla="*/ 0 w 2326105"/>
                  <a:gd name="connsiteY0" fmla="*/ 0 h 0"/>
                  <a:gd name="connsiteX1" fmla="*/ 2326105 w 232610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6105">
                    <a:moveTo>
                      <a:pt x="0" y="0"/>
                    </a:moveTo>
                    <a:lnTo>
                      <a:pt x="2326105" y="0"/>
                    </a:lnTo>
                  </a:path>
                </a:pathLst>
              </a:custGeom>
              <a:noFill/>
              <a:ln w="6350">
                <a:solidFill>
                  <a:srgbClr val="17BB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flipV="1">
                <a:off x="5385649" y="1306114"/>
                <a:ext cx="1740936" cy="45719"/>
              </a:xfrm>
              <a:custGeom>
                <a:avLst/>
                <a:gdLst>
                  <a:gd name="connsiteX0" fmla="*/ 0 w 2326105"/>
                  <a:gd name="connsiteY0" fmla="*/ 0 h 0"/>
                  <a:gd name="connsiteX1" fmla="*/ 2326105 w 232610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6105">
                    <a:moveTo>
                      <a:pt x="0" y="0"/>
                    </a:moveTo>
                    <a:lnTo>
                      <a:pt x="2326105" y="0"/>
                    </a:lnTo>
                  </a:path>
                </a:pathLst>
              </a:custGeom>
              <a:noFill/>
              <a:ln w="6350">
                <a:solidFill>
                  <a:srgbClr val="17BB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9431645" y="941441"/>
              <a:ext cx="13188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61142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более</a:t>
              </a:r>
              <a:endParaRPr lang="ru-RU" dirty="0">
                <a:solidFill>
                  <a:srgbClr val="061142"/>
                </a:solidFill>
              </a:endParaRPr>
            </a:p>
          </p:txBody>
        </p:sp>
        <p:pic>
          <p:nvPicPr>
            <p:cNvPr id="2049" name="Рисунок 20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53134" y="1074946"/>
              <a:ext cx="792585" cy="694128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8" y="165053"/>
            <a:ext cx="3641460" cy="240413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45100" y="5413288"/>
            <a:ext cx="292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9600" b="1" dirty="0" smtClean="0">
                <a:solidFill>
                  <a:prstClr val="white">
                    <a:alpha val="12000"/>
                  </a:prstClr>
                </a:solidFill>
                <a:cs typeface="Arial" panose="020B0604020202020204" pitchFamily="34" charset="0"/>
              </a:rPr>
              <a:t>2021</a:t>
            </a:r>
            <a:endParaRPr lang="ru-RU" sz="9600" b="1" dirty="0">
              <a:solidFill>
                <a:prstClr val="white">
                  <a:alpha val="12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7338" y="99390"/>
            <a:ext cx="1327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ИНИЦИАТИВ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689335"/>
              </p:ext>
            </p:extLst>
          </p:nvPr>
        </p:nvGraphicFramePr>
        <p:xfrm>
          <a:off x="707738" y="202709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трелка вправо 7"/>
          <p:cNvSpPr/>
          <p:nvPr/>
        </p:nvSpPr>
        <p:spPr>
          <a:xfrm rot="20884238">
            <a:off x="3011439" y="1689388"/>
            <a:ext cx="5274600" cy="71614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Рост на 53 проекта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136913" y="636104"/>
            <a:ext cx="7931426" cy="993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62428" y="721092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4273826" y="1025584"/>
            <a:ext cx="3687417" cy="583241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79713" y="0"/>
            <a:ext cx="9253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ПО ПРЕДСТАВЛЕНИЮ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ДЛЯ ГРАЖДАН</a:t>
            </a:r>
          </a:p>
          <a:p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151821" y="772352"/>
            <a:ext cx="7931426" cy="993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376562" y="883299"/>
            <a:ext cx="5705911" cy="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62" y="1095157"/>
            <a:ext cx="3491883" cy="56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409" y="1464778"/>
            <a:ext cx="12185374" cy="6854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8" y="-97939"/>
            <a:ext cx="12192000" cy="6858000"/>
          </a:xfrm>
          <a:prstGeom prst="rect">
            <a:avLst/>
          </a:prstGeom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11672492" y="6524314"/>
            <a:ext cx="1422400" cy="24341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</a:rPr>
              <a:t>44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7027" y="5525623"/>
            <a:ext cx="582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Республика Башкортостан,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г.Салават, ул.Ленина, д.2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http://financesalavat.ru/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76993"/>
            <a:ext cx="10495722" cy="5903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6962" cy="442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557" y="4503509"/>
            <a:ext cx="4919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 ДЛЯ ГРАЖДАН ПОДГОТОВЛЕН ФИНАНСОВЫМ УПРАВЛЕНИЕМ АДМИНИСТРАЦИИ ГОРОДСКОГО ОКРУГА ГОРОД САЛАВАТ 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999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7249" y="56644"/>
            <a:ext cx="604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устройство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6544" y="1060251"/>
            <a:ext cx="768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расположен на юге Башкортостана, на левом берегу реки Белой (приток Камы), в 152 км к югу от Уфы. Протяженность территории городского округа город Салават в длину вдоль реки Белой составляет 5,5 км, в ширину (без 116 квартала) - 2,65 км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Гидрографическая сеть включает р. Белую и её притоки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Сухайля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Юргашка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многочисленные озёра-старицы. Наиболее крупные озёра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Хорейкино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(имеет высокие крутые берега и подпитывается родниками)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Ялпой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6540" y="2826321"/>
            <a:ext cx="494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состав города Салават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" y="687984"/>
            <a:ext cx="10843327" cy="6099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1204" y="5946502"/>
            <a:ext cx="19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украинцы (1,5%)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1204" y="5389800"/>
            <a:ext cx="179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чуваши (2,1%)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1204" y="4758369"/>
            <a:ext cx="245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башкиры (18,0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1204" y="4126701"/>
            <a:ext cx="3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татары (20,8%)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7206" y="3523204"/>
            <a:ext cx="203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(54,9%)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34116" y="3226431"/>
            <a:ext cx="4454013" cy="0"/>
          </a:xfrm>
          <a:prstGeom prst="line">
            <a:avLst/>
          </a:prstGeom>
          <a:ln w="31750">
            <a:solidFill>
              <a:srgbClr val="4FAF5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8321" y="-602679"/>
            <a:ext cx="12192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12" y="169870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2775" y="105197"/>
            <a:ext cx="581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ОПРЕДЕЛЕНИЯ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09" y="-186117"/>
            <a:ext cx="12397284" cy="697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270" y="1182503"/>
            <a:ext cx="9718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9136" y="1960244"/>
            <a:ext cx="916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9921" y="2800107"/>
            <a:ext cx="10204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 (социальные выплаты населению, содержание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(образование, ЖКХ, культура и другие) капитальное строительство и другие.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3537" y="3657778"/>
            <a:ext cx="8974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5703" y="4416730"/>
            <a:ext cx="9296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8848" y="5107882"/>
            <a:ext cx="896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средства, перечисляемые из одного бюджета бюджетной системы РФ другому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бюджетной системы РФ.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7208" y="5784986"/>
            <a:ext cx="868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средства, предоставляемые одним бюджетом бюджетной системы РФ другому бюджету бюджетной системы РФ на безвозмездной и безвозвратной основе без указаний конкретных целей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441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3303" y="113288"/>
            <a:ext cx="569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ОПРЕДЕЛЕНИЯ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689" y="1351370"/>
            <a:ext cx="1098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РФ другому бюджету на безвозмездной и безвозвратной основе на финансирование делегированных другим публично-правовым образованиям полномочий.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1370" y="2136297"/>
            <a:ext cx="1053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РФ другому бюджету на безвозмездной и безвозвратной основе на условиях долевого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2615" y="2921224"/>
            <a:ext cx="10301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привлекаемые в бюджет для покрытия дефицита бюджета (кредиты банков, кредиты от других уровней бюджета, иные источники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остатки на едином расчетном счете.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9584" y="3755342"/>
            <a:ext cx="9589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основанная на экономических отношениях и юридических нормах совокупность всех бюджетов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0040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" y="89012"/>
            <a:ext cx="12033756" cy="6768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7688" y="1181437"/>
            <a:ext cx="331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874" y="873940"/>
            <a:ext cx="462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5480" y="3568589"/>
            <a:ext cx="435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1676" y="5234819"/>
            <a:ext cx="226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1423" y="5308011"/>
            <a:ext cx="190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66951" y="5230680"/>
            <a:ext cx="256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850" y="67112"/>
            <a:ext cx="610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ПРИНЦИПЫ БЮДЖЕТНОЙ 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СИСТЕМЫ</a:t>
            </a:r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695" y="802166"/>
            <a:ext cx="1198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261" y="802166"/>
            <a:ext cx="12192000" cy="66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 г. Салава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20945</TotalTime>
  <Words>5233</Words>
  <Application>Microsoft Office PowerPoint</Application>
  <PresentationFormat>Широкоэкранный</PresentationFormat>
  <Paragraphs>1568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ГО г. Салават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Амаль</cp:lastModifiedBy>
  <cp:revision>2408</cp:revision>
  <cp:lastPrinted>2021-03-23T12:39:11Z</cp:lastPrinted>
  <dcterms:modified xsi:type="dcterms:W3CDTF">2021-04-08T09:35:30Z</dcterms:modified>
</cp:coreProperties>
</file>