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8"/>
  </p:notesMasterIdLst>
  <p:handoutMasterIdLst>
    <p:handoutMasterId r:id="rId9"/>
  </p:handoutMasterIdLst>
  <p:sldIdLst>
    <p:sldId id="714" r:id="rId2"/>
    <p:sldId id="713" r:id="rId3"/>
    <p:sldId id="715" r:id="rId4"/>
    <p:sldId id="716" r:id="rId5"/>
    <p:sldId id="717" r:id="rId6"/>
    <p:sldId id="718" r:id="rId7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льсарина Дания Рифкатовна" initials="КДР" lastIdx="1" clrIdx="0">
    <p:extLst>
      <p:ext uri="{19B8F6BF-5375-455C-9EA6-DF929625EA0E}">
        <p15:presenceInfo xmlns:p15="http://schemas.microsoft.com/office/powerpoint/2012/main" userId="Кульсарина Дания Рифкат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F51"/>
    <a:srgbClr val="09306F"/>
    <a:srgbClr val="E4252A"/>
    <a:srgbClr val="0900C0"/>
    <a:srgbClr val="0070C0"/>
    <a:srgbClr val="E4DB30"/>
    <a:srgbClr val="139DD9"/>
    <a:srgbClr val="3E21E9"/>
    <a:srgbClr val="92D050"/>
    <a:srgbClr val="09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395" autoAdjust="0"/>
  </p:normalViewPr>
  <p:slideViewPr>
    <p:cSldViewPr snapToGrid="0">
      <p:cViewPr varScale="1">
        <p:scale>
          <a:sx n="100" d="100"/>
          <a:sy n="100" d="100"/>
        </p:scale>
        <p:origin x="-1236" y="396"/>
      </p:cViewPr>
      <p:guideLst>
        <p:guide orient="horz" pos="2160"/>
        <p:guide pos="3840"/>
        <p:guide orient="horz" pos="2260"/>
        <p:guide orient="horz" pos="2360"/>
      </p:guideLst>
    </p:cSldViewPr>
  </p:slideViewPr>
  <p:outlineViewPr>
    <p:cViewPr>
      <p:scale>
        <a:sx n="33" d="100"/>
        <a:sy n="33" d="100"/>
      </p:scale>
      <p:origin x="0" y="11544"/>
    </p:cViewPr>
  </p:outlin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796" y="102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95733139785035"/>
          <c:y val="2.1808684682044499E-2"/>
          <c:w val="0.94887733759842519"/>
          <c:h val="0.722574062109141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 formatCode="#,##0.00">
                  <c:v>1441308.75</c:v>
                </c:pt>
                <c:pt idx="1">
                  <c:v>1478808.75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</c:spPr>
          <c:invertIfNegative val="0"/>
          <c:cat>
            <c:strRef>
              <c:f>Лист1!$A$2:$A$3</c:f>
              <c:strCache>
                <c:ptCount val="2"/>
                <c:pt idx="0">
                  <c:v>Доходы</c:v>
                </c:pt>
                <c:pt idx="1">
                  <c:v>Расходы</c:v>
                </c:pt>
              </c:strCache>
            </c:strRef>
          </c:cat>
          <c:val>
            <c:numRef>
              <c:f>Лист1!$C$2:$C$3</c:f>
              <c:numCache>
                <c:formatCode>#,##0.0_ ;\-#,##0.0\ </c:formatCode>
                <c:ptCount val="2"/>
                <c:pt idx="0" formatCode="#,##0.00">
                  <c:v>1514238.1</c:v>
                </c:pt>
                <c:pt idx="1">
                  <c:v>1155292.3999999999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6671112"/>
        <c:axId val="146671504"/>
      </c:barChart>
      <c:catAx>
        <c:axId val="146671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71504"/>
        <c:crosses val="autoZero"/>
        <c:auto val="1"/>
        <c:lblAlgn val="ctr"/>
        <c:lblOffset val="100"/>
        <c:noMultiLvlLbl val="0"/>
      </c:catAx>
      <c:valAx>
        <c:axId val="14667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671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9.4042878796001622E-2"/>
          <c:y val="0.78182587593836927"/>
          <c:w val="0.8472353072685459"/>
          <c:h val="0.21817412406163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Структура налоговых доходов бюджета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городского округа город Салават Республики Башкортостан, поступивших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01.06.2021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года, тыс.руб.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01.06.2021г.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dLbl>
              <c:idx val="0"/>
              <c:layout>
                <c:manualLayout>
                  <c:x val="-2.5051619001107962E-2"/>
                  <c:y val="-3.86650392845932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2740250528649302E-3"/>
                  <c:y val="-5.6064306962660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Государственная пошлина</c:v>
                </c:pt>
                <c:pt idx="3">
                  <c:v>Прочие налоговые доходы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268404.5</c:v>
                </c:pt>
                <c:pt idx="1">
                  <c:v>77672.800000000003</c:v>
                </c:pt>
                <c:pt idx="2">
                  <c:v>6587.3</c:v>
                </c:pt>
                <c:pt idx="3">
                  <c:v>69612.41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01.06.2020г.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0086941849265613E-2"/>
                  <c:y val="-4.0869799438699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1242563531106845E-3"/>
                  <c:y val="-6.093749625138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241542633170136E-2"/>
                  <c:y val="-6.13046991580514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6.7968745818851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Государственная пошлина</c:v>
                </c:pt>
                <c:pt idx="3">
                  <c:v>Прочие налоговые доходы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283061.5</c:v>
                </c:pt>
                <c:pt idx="1">
                  <c:v>44551.9</c:v>
                </c:pt>
                <c:pt idx="2">
                  <c:v>6731.2</c:v>
                </c:pt>
                <c:pt idx="3">
                  <c:v>55538.38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286456"/>
        <c:axId val="225469776"/>
      </c:barChart>
      <c:catAx>
        <c:axId val="147286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5469776"/>
        <c:crosses val="autoZero"/>
        <c:auto val="1"/>
        <c:lblAlgn val="ctr"/>
        <c:lblOffset val="100"/>
        <c:noMultiLvlLbl val="0"/>
      </c:catAx>
      <c:valAx>
        <c:axId val="225469776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472864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noFill/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Структура неналоговых доходов бюджета</a:t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городского округа город Салават Республики Башкортостан, </a:t>
            </a:r>
          </a:p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поступивших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01.0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.2021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года, тыс.руб.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05911567320697"/>
          <c:y val="0.20138679863516248"/>
          <c:w val="0.87259898345849574"/>
          <c:h val="0.3685303045933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01.06.2021г.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84951652709582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45858828443514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Иные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56670.1</c:v>
                </c:pt>
                <c:pt idx="1">
                  <c:v>53707.9</c:v>
                </c:pt>
                <c:pt idx="2">
                  <c:v>487.7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01.06.2020г.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1.6183269612088484E-2"/>
                  <c:y val="-3.7037042437597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Иные неналоговые доходы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75990.36</c:v>
                </c:pt>
                <c:pt idx="1">
                  <c:v>26629.8</c:v>
                </c:pt>
                <c:pt idx="2">
                  <c:v>426.3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925848"/>
        <c:axId val="226928200"/>
      </c:barChart>
      <c:catAx>
        <c:axId val="226925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928200"/>
        <c:crosses val="autoZero"/>
        <c:auto val="1"/>
        <c:lblAlgn val="ctr"/>
        <c:lblOffset val="100"/>
        <c:noMultiLvlLbl val="0"/>
      </c:catAx>
      <c:valAx>
        <c:axId val="22692820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269258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635000"/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ba-RU" dirty="0">
                <a:solidFill>
                  <a:schemeClr val="tx2">
                    <a:lumMod val="50000"/>
                  </a:schemeClr>
                </a:solidFill>
              </a:rPr>
              <a:t>Расходы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бюджета городского округа город Салават Республики Башкортостан, </a:t>
            </a:r>
          </a:p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ba-RU" dirty="0" smtClean="0">
                <a:solidFill>
                  <a:schemeClr val="tx2">
                    <a:lumMod val="50000"/>
                  </a:schemeClr>
                </a:solidFill>
              </a:rPr>
              <a:t>На 01.0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6</a:t>
            </a:r>
            <a:r>
              <a:rPr lang="ba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2021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года,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505911567320697"/>
          <c:y val="0.20138679863516248"/>
          <c:w val="0.87259898345849574"/>
          <c:h val="0.36853030459336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01.06.2021г.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6.9356869766093497E-3"/>
                  <c:y val="-5.5555563656395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9356869766093497E-3"/>
                  <c:y val="-7.592593699707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6897772797999026E-2"/>
                  <c:y val="-4.444445092511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6237913177395668E-3"/>
                  <c:y val="-6.6666676387675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2475826354793036E-3"/>
                  <c:y val="-5.0000007290756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Физическая культура и спорт</c:v>
                </c:pt>
                <c:pt idx="5">
                  <c:v>Иные расходы 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77369.539999999994</c:v>
                </c:pt>
                <c:pt idx="1">
                  <c:v>71422.92</c:v>
                </c:pt>
                <c:pt idx="2">
                  <c:v>787878.79</c:v>
                </c:pt>
                <c:pt idx="3">
                  <c:v>31212.22</c:v>
                </c:pt>
                <c:pt idx="4">
                  <c:v>57550.55</c:v>
                </c:pt>
                <c:pt idx="5">
                  <c:v>129858.35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01.06.2020г.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2"/>
              <c:layout>
                <c:manualLayout>
                  <c:x val="3.2366539224176968E-2"/>
                  <c:y val="-3.9850513506813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Жилищно-коммунальное хозяйство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Физическая культура и спорт</c:v>
                </c:pt>
                <c:pt idx="5">
                  <c:v>Иные расходы 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93990.2</c:v>
                </c:pt>
                <c:pt idx="1">
                  <c:v>98104.4</c:v>
                </c:pt>
                <c:pt idx="2">
                  <c:v>829683.19999999995</c:v>
                </c:pt>
                <c:pt idx="3">
                  <c:v>29843</c:v>
                </c:pt>
                <c:pt idx="4">
                  <c:v>39186.300000000003</c:v>
                </c:pt>
                <c:pt idx="5">
                  <c:v>121925.1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26924672"/>
        <c:axId val="226925064"/>
      </c:barChart>
      <c:catAx>
        <c:axId val="226924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26925064"/>
        <c:crosses val="autoZero"/>
        <c:auto val="1"/>
        <c:lblAlgn val="ctr"/>
        <c:lblOffset val="100"/>
        <c:noMultiLvlLbl val="0"/>
      </c:catAx>
      <c:valAx>
        <c:axId val="22692506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226924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635000"/>
          </a:effectLst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82D5-54C5-4DB8-80CB-029ACF9829BC}" type="datetimeFigureOut">
              <a:rPr lang="ru-RU" smtClean="0"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8148-BDF7-439B-90B3-53C03AB37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14844E-58B2-4069-8404-E13BB589E966}" type="datetimeFigureOut">
              <a:rPr lang="ru-RU"/>
              <a:pPr>
                <a:defRPr/>
              </a:pPr>
              <a:t>08.06.2021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4E8C0A-E7AC-4E0E-8B97-80AADEE380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5678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ста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&quot;салават город&quot;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10283"/>
          <a:stretch/>
        </p:blipFill>
        <p:spPr bwMode="auto">
          <a:xfrm>
            <a:off x="3997621" y="-36880"/>
            <a:ext cx="8214426" cy="543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9346" y="-36880"/>
            <a:ext cx="12231393" cy="6927515"/>
          </a:xfrm>
          <a:prstGeom prst="rect">
            <a:avLst/>
          </a:prstGeom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/>
          <a:srcRect t="4368" r="6052" b="33315"/>
          <a:stretch/>
        </p:blipFill>
        <p:spPr>
          <a:xfrm>
            <a:off x="1793049" y="290904"/>
            <a:ext cx="10818028" cy="6567096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0">
                <a:srgbClr val="0084FF">
                  <a:alpha val="6000"/>
                </a:srgbClr>
              </a:gs>
              <a:gs pos="100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06347" y="4294359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6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алава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Картинки по запросу &quot;салават город&quot;"/>
          <p:cNvPicPr>
            <a:picLocks noChangeAspect="1" noChangeArrowheads="1"/>
          </p:cNvPicPr>
          <p:nvPr userDrawn="1"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21" r="29852"/>
          <a:stretch/>
        </p:blipFill>
        <p:spPr bwMode="auto">
          <a:xfrm>
            <a:off x="5086351" y="0"/>
            <a:ext cx="710565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7000">
                <a:srgbClr val="092E66">
                  <a:alpha val="56000"/>
                </a:srgbClr>
              </a:gs>
              <a:gs pos="50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0"/>
                </a:srgbClr>
              </a:gs>
              <a:gs pos="0">
                <a:srgbClr val="092667"/>
              </a:gs>
              <a:gs pos="54000">
                <a:srgbClr val="09306F">
                  <a:lumMod val="97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5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Промышленность 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man-engineering.ru/wp-content/uploads/17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3" r="12946"/>
          <a:stretch/>
        </p:blipFill>
        <p:spPr bwMode="auto">
          <a:xfrm flipH="1">
            <a:off x="2895600" y="0"/>
            <a:ext cx="9296399" cy="686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-151287"/>
            <a:ext cx="10818028" cy="7009287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89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Инвестиции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zen_doc/3122622/pub_5eccdd0b5e1152041afe84ab_5eccddcbcdaa790dc5daf5c0/scale_120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"/>
            <a:ext cx="9525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2682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56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687493" y="297813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7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346" y="-10635"/>
            <a:ext cx="12211346" cy="6916759"/>
          </a:xfrm>
          <a:prstGeom prst="rect">
            <a:avLst/>
          </a:prstGeom>
          <a:solidFill>
            <a:srgbClr val="082C60"/>
          </a:solidFill>
        </p:spPr>
      </p:pic>
      <p:sp>
        <p:nvSpPr>
          <p:cNvPr id="7" name="Прямоугольник 1"/>
          <p:cNvSpPr/>
          <p:nvPr/>
        </p:nvSpPr>
        <p:spPr>
          <a:xfrm>
            <a:off x="0" y="-10634"/>
            <a:ext cx="10876547" cy="6916759"/>
          </a:xfrm>
          <a:custGeom>
            <a:avLst/>
            <a:gdLst>
              <a:gd name="connsiteX0" fmla="*/ 0 w 5342021"/>
              <a:gd name="connsiteY0" fmla="*/ 0 h 6858000"/>
              <a:gd name="connsiteX1" fmla="*/ 5342021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5342021"/>
              <a:gd name="connsiteY0" fmla="*/ 0 h 6858000"/>
              <a:gd name="connsiteX1" fmla="*/ 4523874 w 5342021"/>
              <a:gd name="connsiteY1" fmla="*/ 0 h 6858000"/>
              <a:gd name="connsiteX2" fmla="*/ 5342021 w 5342021"/>
              <a:gd name="connsiteY2" fmla="*/ 6858000 h 6858000"/>
              <a:gd name="connsiteX3" fmla="*/ 0 w 5342021"/>
              <a:gd name="connsiteY3" fmla="*/ 6858000 h 6858000"/>
              <a:gd name="connsiteX4" fmla="*/ 0 w 5342021"/>
              <a:gd name="connsiteY4" fmla="*/ 0 h 6858000"/>
              <a:gd name="connsiteX0" fmla="*/ 0 w 10876547"/>
              <a:gd name="connsiteY0" fmla="*/ 0 h 6906126"/>
              <a:gd name="connsiteX1" fmla="*/ 4523874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22821 w 10876547"/>
              <a:gd name="connsiteY1" fmla="*/ 48126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106779 w 10876547"/>
              <a:gd name="connsiteY1" fmla="*/ 0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0 h 6906126"/>
              <a:gd name="connsiteX1" fmla="*/ 4053616 w 10876547"/>
              <a:gd name="connsiteY1" fmla="*/ 21265 h 6906126"/>
              <a:gd name="connsiteX2" fmla="*/ 10876547 w 10876547"/>
              <a:gd name="connsiteY2" fmla="*/ 6906126 h 6906126"/>
              <a:gd name="connsiteX3" fmla="*/ 0 w 10876547"/>
              <a:gd name="connsiteY3" fmla="*/ 6858000 h 6906126"/>
              <a:gd name="connsiteX4" fmla="*/ 0 w 10876547"/>
              <a:gd name="connsiteY4" fmla="*/ 0 h 6906126"/>
              <a:gd name="connsiteX0" fmla="*/ 0 w 10876547"/>
              <a:gd name="connsiteY0" fmla="*/ 10633 h 6916759"/>
              <a:gd name="connsiteX1" fmla="*/ 4011086 w 10876547"/>
              <a:gd name="connsiteY1" fmla="*/ 0 h 6916759"/>
              <a:gd name="connsiteX2" fmla="*/ 10876547 w 10876547"/>
              <a:gd name="connsiteY2" fmla="*/ 6916759 h 6916759"/>
              <a:gd name="connsiteX3" fmla="*/ 0 w 10876547"/>
              <a:gd name="connsiteY3" fmla="*/ 6868633 h 6916759"/>
              <a:gd name="connsiteX4" fmla="*/ 0 w 10876547"/>
              <a:gd name="connsiteY4" fmla="*/ 10633 h 691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76547" h="6916759">
                <a:moveTo>
                  <a:pt x="0" y="10633"/>
                </a:moveTo>
                <a:lnTo>
                  <a:pt x="4011086" y="0"/>
                </a:lnTo>
                <a:lnTo>
                  <a:pt x="10876547" y="6916759"/>
                </a:lnTo>
                <a:lnTo>
                  <a:pt x="0" y="6868633"/>
                </a:lnTo>
                <a:lnTo>
                  <a:pt x="0" y="10633"/>
                </a:lnTo>
                <a:close/>
              </a:path>
            </a:pathLst>
          </a:custGeom>
          <a:solidFill>
            <a:srgbClr val="0D2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 rot="18898360">
            <a:off x="-37814" y="-17217"/>
            <a:ext cx="1114665" cy="1114665"/>
          </a:xfrm>
          <a:custGeom>
            <a:avLst/>
            <a:gdLst>
              <a:gd name="connsiteX0" fmla="*/ 1114665 w 1114665"/>
              <a:gd name="connsiteY0" fmla="*/ 276167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361416 h 1114665"/>
              <a:gd name="connsiteX4" fmla="*/ 361761 w 1114665"/>
              <a:gd name="connsiteY4" fmla="*/ 0 h 1114665"/>
              <a:gd name="connsiteX5" fmla="*/ 838761 w 1114665"/>
              <a:gd name="connsiteY5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4665" h="1114665">
                <a:moveTo>
                  <a:pt x="1114665" y="276167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361416"/>
                </a:lnTo>
                <a:lnTo>
                  <a:pt x="361761" y="0"/>
                </a:lnTo>
                <a:lnTo>
                  <a:pt x="83876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8898360">
            <a:off x="812133" y="813188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t="4368" r="6052" b="33315"/>
          <a:stretch/>
        </p:blipFill>
        <p:spPr>
          <a:xfrm>
            <a:off x="1899255" y="232012"/>
            <a:ext cx="10818028" cy="6628283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 rot="18898360">
            <a:off x="-298743" y="986926"/>
            <a:ext cx="1114665" cy="1881369"/>
          </a:xfrm>
          <a:custGeom>
            <a:avLst/>
            <a:gdLst>
              <a:gd name="connsiteX0" fmla="*/ 1114665 w 1114665"/>
              <a:gd name="connsiteY0" fmla="*/ 0 h 1881369"/>
              <a:gd name="connsiteX1" fmla="*/ 1114665 w 1114665"/>
              <a:gd name="connsiteY1" fmla="*/ 1881369 h 1881369"/>
              <a:gd name="connsiteX2" fmla="*/ 0 w 1114665"/>
              <a:gd name="connsiteY2" fmla="*/ 1881369 h 1881369"/>
              <a:gd name="connsiteX3" fmla="*/ 0 w 1114665"/>
              <a:gd name="connsiteY3" fmla="*/ 1113602 h 18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665" h="1881369">
                <a:moveTo>
                  <a:pt x="1114665" y="0"/>
                </a:moveTo>
                <a:lnTo>
                  <a:pt x="1114665" y="1881369"/>
                </a:lnTo>
                <a:lnTo>
                  <a:pt x="0" y="1881369"/>
                </a:lnTo>
                <a:lnTo>
                  <a:pt x="0" y="1113602"/>
                </a:lnTo>
                <a:close/>
              </a:path>
            </a:pathLst>
          </a:custGeom>
          <a:solidFill>
            <a:srgbClr val="EA201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18898360">
            <a:off x="1655048" y="1673729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8898360">
            <a:off x="812133" y="2477860"/>
            <a:ext cx="1114665" cy="1114665"/>
          </a:xfrm>
          <a:prstGeom prst="rect">
            <a:avLst/>
          </a:prstGeom>
          <a:solidFill>
            <a:srgbClr val="EA201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898360">
            <a:off x="1655048" y="3323204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8898360">
            <a:off x="812133" y="4150256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18898360">
            <a:off x="1655048" y="4969297"/>
            <a:ext cx="1114665" cy="1114665"/>
          </a:xfrm>
          <a:prstGeom prst="rect">
            <a:avLst/>
          </a:pr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 rot="18898360">
            <a:off x="9695" y="4997352"/>
            <a:ext cx="1114665" cy="1114665"/>
          </a:xfrm>
          <a:custGeom>
            <a:avLst/>
            <a:gdLst>
              <a:gd name="connsiteX0" fmla="*/ 1114665 w 1114665"/>
              <a:gd name="connsiteY0" fmla="*/ 0 h 1114665"/>
              <a:gd name="connsiteX1" fmla="*/ 1114665 w 1114665"/>
              <a:gd name="connsiteY1" fmla="*/ 1114665 h 1114665"/>
              <a:gd name="connsiteX2" fmla="*/ 0 w 1114665"/>
              <a:gd name="connsiteY2" fmla="*/ 1114665 h 1114665"/>
              <a:gd name="connsiteX3" fmla="*/ 0 w 1114665"/>
              <a:gd name="connsiteY3" fmla="*/ 294260 h 1114665"/>
              <a:gd name="connsiteX4" fmla="*/ 294541 w 1114665"/>
              <a:gd name="connsiteY4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4665" h="1114665">
                <a:moveTo>
                  <a:pt x="1114665" y="0"/>
                </a:moveTo>
                <a:lnTo>
                  <a:pt x="1114665" y="1114665"/>
                </a:lnTo>
                <a:lnTo>
                  <a:pt x="0" y="1114665"/>
                </a:lnTo>
                <a:lnTo>
                  <a:pt x="0" y="294260"/>
                </a:lnTo>
                <a:lnTo>
                  <a:pt x="294541" y="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9" name="Полилиния 18"/>
          <p:cNvSpPr/>
          <p:nvPr/>
        </p:nvSpPr>
        <p:spPr>
          <a:xfrm rot="2669860">
            <a:off x="4005108" y="-1204195"/>
            <a:ext cx="1109613" cy="5438560"/>
          </a:xfrm>
          <a:custGeom>
            <a:avLst/>
            <a:gdLst>
              <a:gd name="connsiteX0" fmla="*/ 0 w 1109613"/>
              <a:gd name="connsiteY0" fmla="*/ 1090325 h 5438560"/>
              <a:gd name="connsiteX1" fmla="*/ 1109613 w 1109613"/>
              <a:gd name="connsiteY1" fmla="*/ 0 h 5438560"/>
              <a:gd name="connsiteX2" fmla="*/ 1109613 w 1109613"/>
              <a:gd name="connsiteY2" fmla="*/ 5438560 h 5438560"/>
              <a:gd name="connsiteX3" fmla="*/ 0 w 1109613"/>
              <a:gd name="connsiteY3" fmla="*/ 5438560 h 543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5438560">
                <a:moveTo>
                  <a:pt x="0" y="1090325"/>
                </a:moveTo>
                <a:lnTo>
                  <a:pt x="1109613" y="0"/>
                </a:lnTo>
                <a:lnTo>
                  <a:pt x="1109613" y="5438560"/>
                </a:lnTo>
                <a:lnTo>
                  <a:pt x="0" y="5438560"/>
                </a:lnTo>
                <a:close/>
              </a:path>
            </a:pathLst>
          </a:custGeom>
          <a:gradFill>
            <a:gsLst>
              <a:gs pos="100000">
                <a:srgbClr val="0C59F4">
                  <a:alpha val="33000"/>
                  <a:lumMod val="77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 rot="2669860">
            <a:off x="609834" y="5761810"/>
            <a:ext cx="1109613" cy="1755804"/>
          </a:xfrm>
          <a:custGeom>
            <a:avLst/>
            <a:gdLst>
              <a:gd name="connsiteX0" fmla="*/ 0 w 1109613"/>
              <a:gd name="connsiteY0" fmla="*/ 0 h 1755804"/>
              <a:gd name="connsiteX1" fmla="*/ 1109613 w 1109613"/>
              <a:gd name="connsiteY1" fmla="*/ 0 h 1755804"/>
              <a:gd name="connsiteX2" fmla="*/ 1109613 w 1109613"/>
              <a:gd name="connsiteY2" fmla="*/ 665479 h 1755804"/>
              <a:gd name="connsiteX3" fmla="*/ 0 w 1109613"/>
              <a:gd name="connsiteY3" fmla="*/ 1755804 h 175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755804">
                <a:moveTo>
                  <a:pt x="0" y="0"/>
                </a:moveTo>
                <a:lnTo>
                  <a:pt x="1109613" y="0"/>
                </a:lnTo>
                <a:lnTo>
                  <a:pt x="1109613" y="665479"/>
                </a:lnTo>
                <a:lnTo>
                  <a:pt x="0" y="1755804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 rot="18904809">
            <a:off x="5780712" y="80269"/>
            <a:ext cx="2275510" cy="8873291"/>
          </a:xfrm>
          <a:custGeom>
            <a:avLst/>
            <a:gdLst>
              <a:gd name="connsiteX0" fmla="*/ 1109613 w 2275510"/>
              <a:gd name="connsiteY0" fmla="*/ 76379 h 8873291"/>
              <a:gd name="connsiteX1" fmla="*/ 1109612 w 2275510"/>
              <a:gd name="connsiteY1" fmla="*/ 7718859 h 8873291"/>
              <a:gd name="connsiteX2" fmla="*/ 0 w 2275510"/>
              <a:gd name="connsiteY2" fmla="*/ 6612346 h 8873291"/>
              <a:gd name="connsiteX3" fmla="*/ 0 w 2275510"/>
              <a:gd name="connsiteY3" fmla="*/ 49646 h 8873291"/>
              <a:gd name="connsiteX4" fmla="*/ 49507 w 2275510"/>
              <a:gd name="connsiteY4" fmla="*/ 0 h 8873291"/>
              <a:gd name="connsiteX5" fmla="*/ 49616 w 2275510"/>
              <a:gd name="connsiteY5" fmla="*/ 77862 h 8873291"/>
              <a:gd name="connsiteX6" fmla="*/ 2275510 w 2275510"/>
              <a:gd name="connsiteY6" fmla="*/ 74748 h 8873291"/>
              <a:gd name="connsiteX7" fmla="*/ 2275510 w 2275510"/>
              <a:gd name="connsiteY7" fmla="*/ 8873291 h 8873291"/>
              <a:gd name="connsiteX8" fmla="*/ 1165897 w 2275510"/>
              <a:gd name="connsiteY8" fmla="*/ 7766778 h 8873291"/>
              <a:gd name="connsiteX9" fmla="*/ 1165897 w 2275510"/>
              <a:gd name="connsiteY9" fmla="*/ 76301 h 887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75510" h="8873291">
                <a:moveTo>
                  <a:pt x="1109613" y="76379"/>
                </a:moveTo>
                <a:lnTo>
                  <a:pt x="1109612" y="7718859"/>
                </a:lnTo>
                <a:lnTo>
                  <a:pt x="0" y="6612346"/>
                </a:lnTo>
                <a:lnTo>
                  <a:pt x="0" y="49646"/>
                </a:lnTo>
                <a:lnTo>
                  <a:pt x="49507" y="0"/>
                </a:lnTo>
                <a:lnTo>
                  <a:pt x="49616" y="77862"/>
                </a:lnTo>
                <a:close/>
                <a:moveTo>
                  <a:pt x="2275510" y="74748"/>
                </a:moveTo>
                <a:lnTo>
                  <a:pt x="2275510" y="8873291"/>
                </a:lnTo>
                <a:lnTo>
                  <a:pt x="1165897" y="7766778"/>
                </a:lnTo>
                <a:lnTo>
                  <a:pt x="1165897" y="76301"/>
                </a:lnTo>
                <a:close/>
              </a:path>
            </a:pathLst>
          </a:custGeom>
          <a:gradFill>
            <a:gsLst>
              <a:gs pos="100000">
                <a:srgbClr val="4F81BD">
                  <a:alpha val="35000"/>
                  <a:lumMod val="63000"/>
                </a:srgbClr>
              </a:gs>
              <a:gs pos="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 rot="18867722">
            <a:off x="952840" y="2598015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>
          <a:xfrm rot="18867722">
            <a:off x="1779491" y="5095822"/>
            <a:ext cx="847088" cy="847088"/>
          </a:xfrm>
          <a:custGeom>
            <a:avLst/>
            <a:gdLst>
              <a:gd name="connsiteX0" fmla="*/ 337193 w 1384352"/>
              <a:gd name="connsiteY0" fmla="*/ 1025438 h 1384352"/>
              <a:gd name="connsiteX1" fmla="*/ 205143 w 1384352"/>
              <a:gd name="connsiteY1" fmla="*/ 1025438 h 1384352"/>
              <a:gd name="connsiteX2" fmla="*/ 205143 w 1384352"/>
              <a:gd name="connsiteY2" fmla="*/ 1157488 h 1384352"/>
              <a:gd name="connsiteX3" fmla="*/ 337193 w 1384352"/>
              <a:gd name="connsiteY3" fmla="*/ 1157489 h 1384352"/>
              <a:gd name="connsiteX4" fmla="*/ 420201 w 1384352"/>
              <a:gd name="connsiteY4" fmla="*/ 942430 h 1384352"/>
              <a:gd name="connsiteX5" fmla="*/ 420201 w 1384352"/>
              <a:gd name="connsiteY5" fmla="*/ 1240496 h 1384352"/>
              <a:gd name="connsiteX6" fmla="*/ 122135 w 1384352"/>
              <a:gd name="connsiteY6" fmla="*/ 1240496 h 1384352"/>
              <a:gd name="connsiteX7" fmla="*/ 122135 w 1384352"/>
              <a:gd name="connsiteY7" fmla="*/ 942431 h 1384352"/>
              <a:gd name="connsiteX8" fmla="*/ 611643 w 1384352"/>
              <a:gd name="connsiteY8" fmla="*/ 716389 h 1384352"/>
              <a:gd name="connsiteX9" fmla="*/ 456962 w 1384352"/>
              <a:gd name="connsiteY9" fmla="*/ 868191 h 1384352"/>
              <a:gd name="connsiteX10" fmla="*/ 182506 w 1384352"/>
              <a:gd name="connsiteY10" fmla="*/ 874658 h 1384352"/>
              <a:gd name="connsiteX11" fmla="*/ 337186 w 1384352"/>
              <a:gd name="connsiteY11" fmla="*/ 722855 h 1384352"/>
              <a:gd name="connsiteX12" fmla="*/ 655427 w 1384352"/>
              <a:gd name="connsiteY12" fmla="*/ 759003 h 1384352"/>
              <a:gd name="connsiteX13" fmla="*/ 656390 w 1384352"/>
              <a:gd name="connsiteY13" fmla="*/ 1033534 h 1384352"/>
              <a:gd name="connsiteX14" fmla="*/ 508829 w 1384352"/>
              <a:gd name="connsiteY14" fmla="*/ 1192266 h 1384352"/>
              <a:gd name="connsiteX15" fmla="*/ 507865 w 1384352"/>
              <a:gd name="connsiteY15" fmla="*/ 917735 h 1384352"/>
              <a:gd name="connsiteX16" fmla="*/ 611123 w 1384352"/>
              <a:gd name="connsiteY16" fmla="*/ 677917 h 1384352"/>
              <a:gd name="connsiteX17" fmla="*/ 336592 w 1384352"/>
              <a:gd name="connsiteY17" fmla="*/ 678882 h 1384352"/>
              <a:gd name="connsiteX18" fmla="*/ 177860 w 1384352"/>
              <a:gd name="connsiteY18" fmla="*/ 531321 h 1384352"/>
              <a:gd name="connsiteX19" fmla="*/ 452391 w 1384352"/>
              <a:gd name="connsiteY19" fmla="*/ 530357 h 1384352"/>
              <a:gd name="connsiteX20" fmla="*/ 693898 w 1384352"/>
              <a:gd name="connsiteY20" fmla="*/ 758481 h 1384352"/>
              <a:gd name="connsiteX21" fmla="*/ 845700 w 1384352"/>
              <a:gd name="connsiteY21" fmla="*/ 913163 h 1384352"/>
              <a:gd name="connsiteX22" fmla="*/ 852167 w 1384352"/>
              <a:gd name="connsiteY22" fmla="*/ 1187618 h 1384352"/>
              <a:gd name="connsiteX23" fmla="*/ 700364 w 1384352"/>
              <a:gd name="connsiteY23" fmla="*/ 1032938 h 1384352"/>
              <a:gd name="connsiteX24" fmla="*/ 1142295 w 1384352"/>
              <a:gd name="connsiteY24" fmla="*/ 1040365 h 1384352"/>
              <a:gd name="connsiteX25" fmla="*/ 1010245 w 1384352"/>
              <a:gd name="connsiteY25" fmla="*/ 1040365 h 1384352"/>
              <a:gd name="connsiteX26" fmla="*/ 1010245 w 1384352"/>
              <a:gd name="connsiteY26" fmla="*/ 1172415 h 1384352"/>
              <a:gd name="connsiteX27" fmla="*/ 1142295 w 1384352"/>
              <a:gd name="connsiteY27" fmla="*/ 1172415 h 1384352"/>
              <a:gd name="connsiteX28" fmla="*/ 337388 w 1384352"/>
              <a:gd name="connsiteY28" fmla="*/ 220199 h 1384352"/>
              <a:gd name="connsiteX29" fmla="*/ 205338 w 1384352"/>
              <a:gd name="connsiteY29" fmla="*/ 220199 h 1384352"/>
              <a:gd name="connsiteX30" fmla="*/ 205337 w 1384352"/>
              <a:gd name="connsiteY30" fmla="*/ 352249 h 1384352"/>
              <a:gd name="connsiteX31" fmla="*/ 337388 w 1384352"/>
              <a:gd name="connsiteY31" fmla="*/ 352249 h 1384352"/>
              <a:gd name="connsiteX32" fmla="*/ 1225303 w 1384352"/>
              <a:gd name="connsiteY32" fmla="*/ 957357 h 1384352"/>
              <a:gd name="connsiteX33" fmla="*/ 1225303 w 1384352"/>
              <a:gd name="connsiteY33" fmla="*/ 1255423 h 1384352"/>
              <a:gd name="connsiteX34" fmla="*/ 927237 w 1384352"/>
              <a:gd name="connsiteY34" fmla="*/ 1255423 h 1384352"/>
              <a:gd name="connsiteX35" fmla="*/ 927237 w 1384352"/>
              <a:gd name="connsiteY35" fmla="*/ 957357 h 1384352"/>
              <a:gd name="connsiteX36" fmla="*/ 420395 w 1384352"/>
              <a:gd name="connsiteY36" fmla="*/ 137191 h 1384352"/>
              <a:gd name="connsiteX37" fmla="*/ 420396 w 1384352"/>
              <a:gd name="connsiteY37" fmla="*/ 435257 h 1384352"/>
              <a:gd name="connsiteX38" fmla="*/ 122330 w 1384352"/>
              <a:gd name="connsiteY38" fmla="*/ 435257 h 1384352"/>
              <a:gd name="connsiteX39" fmla="*/ 122330 w 1384352"/>
              <a:gd name="connsiteY39" fmla="*/ 137191 h 1384352"/>
              <a:gd name="connsiteX40" fmla="*/ 495467 w 1384352"/>
              <a:gd name="connsiteY40" fmla="*/ 204995 h 1384352"/>
              <a:gd name="connsiteX41" fmla="*/ 647270 w 1384352"/>
              <a:gd name="connsiteY41" fmla="*/ 359676 h 1384352"/>
              <a:gd name="connsiteX42" fmla="*/ 653736 w 1384352"/>
              <a:gd name="connsiteY42" fmla="*/ 634133 h 1384352"/>
              <a:gd name="connsiteX43" fmla="*/ 501933 w 1384352"/>
              <a:gd name="connsiteY43" fmla="*/ 479452 h 1384352"/>
              <a:gd name="connsiteX44" fmla="*/ 1169776 w 1384352"/>
              <a:gd name="connsiteY44" fmla="*/ 861295 h 1384352"/>
              <a:gd name="connsiteX45" fmla="*/ 895245 w 1384352"/>
              <a:gd name="connsiteY45" fmla="*/ 862259 h 1384352"/>
              <a:gd name="connsiteX46" fmla="*/ 736513 w 1384352"/>
              <a:gd name="connsiteY46" fmla="*/ 714698 h 1384352"/>
              <a:gd name="connsiteX47" fmla="*/ 1011044 w 1384352"/>
              <a:gd name="connsiteY47" fmla="*/ 713734 h 1384352"/>
              <a:gd name="connsiteX48" fmla="*/ 838805 w 1384352"/>
              <a:gd name="connsiteY48" fmla="*/ 200350 h 1384352"/>
              <a:gd name="connsiteX49" fmla="*/ 839769 w 1384352"/>
              <a:gd name="connsiteY49" fmla="*/ 474881 h 1384352"/>
              <a:gd name="connsiteX50" fmla="*/ 692208 w 1384352"/>
              <a:gd name="connsiteY50" fmla="*/ 633613 h 1384352"/>
              <a:gd name="connsiteX51" fmla="*/ 691244 w 1384352"/>
              <a:gd name="connsiteY51" fmla="*/ 359082 h 1384352"/>
              <a:gd name="connsiteX52" fmla="*/ 1165129 w 1384352"/>
              <a:gd name="connsiteY52" fmla="*/ 517958 h 1384352"/>
              <a:gd name="connsiteX53" fmla="*/ 1010448 w 1384352"/>
              <a:gd name="connsiteY53" fmla="*/ 669761 h 1384352"/>
              <a:gd name="connsiteX54" fmla="*/ 735992 w 1384352"/>
              <a:gd name="connsiteY54" fmla="*/ 676227 h 1384352"/>
              <a:gd name="connsiteX55" fmla="*/ 890672 w 1384352"/>
              <a:gd name="connsiteY55" fmla="*/ 524424 h 1384352"/>
              <a:gd name="connsiteX56" fmla="*/ 1179138 w 1384352"/>
              <a:gd name="connsiteY56" fmla="*/ 199158 h 1384352"/>
              <a:gd name="connsiteX57" fmla="*/ 1047087 w 1384352"/>
              <a:gd name="connsiteY57" fmla="*/ 199158 h 1384352"/>
              <a:gd name="connsiteX58" fmla="*/ 1047087 w 1384352"/>
              <a:gd name="connsiteY58" fmla="*/ 331208 h 1384352"/>
              <a:gd name="connsiteX59" fmla="*/ 1179137 w 1384352"/>
              <a:gd name="connsiteY59" fmla="*/ 331208 h 1384352"/>
              <a:gd name="connsiteX60" fmla="*/ 1262145 w 1384352"/>
              <a:gd name="connsiteY60" fmla="*/ 116150 h 1384352"/>
              <a:gd name="connsiteX61" fmla="*/ 1262145 w 1384352"/>
              <a:gd name="connsiteY61" fmla="*/ 414216 h 1384352"/>
              <a:gd name="connsiteX62" fmla="*/ 964080 w 1384352"/>
              <a:gd name="connsiteY62" fmla="*/ 414216 h 1384352"/>
              <a:gd name="connsiteX63" fmla="*/ 964079 w 1384352"/>
              <a:gd name="connsiteY63" fmla="*/ 116150 h 1384352"/>
              <a:gd name="connsiteX64" fmla="*/ 1342171 w 1384352"/>
              <a:gd name="connsiteY64" fmla="*/ 42181 h 1384352"/>
              <a:gd name="connsiteX65" fmla="*/ 42181 w 1384352"/>
              <a:gd name="connsiteY65" fmla="*/ 42181 h 1384352"/>
              <a:gd name="connsiteX66" fmla="*/ 42181 w 1384352"/>
              <a:gd name="connsiteY66" fmla="*/ 1342171 h 1384352"/>
              <a:gd name="connsiteX67" fmla="*/ 1342171 w 1384352"/>
              <a:gd name="connsiteY67" fmla="*/ 1342171 h 1384352"/>
              <a:gd name="connsiteX68" fmla="*/ 1384352 w 1384352"/>
              <a:gd name="connsiteY68" fmla="*/ 0 h 1384352"/>
              <a:gd name="connsiteX69" fmla="*/ 1384352 w 1384352"/>
              <a:gd name="connsiteY69" fmla="*/ 1384352 h 1384352"/>
              <a:gd name="connsiteX70" fmla="*/ 0 w 1384352"/>
              <a:gd name="connsiteY70" fmla="*/ 1384352 h 1384352"/>
              <a:gd name="connsiteX71" fmla="*/ 0 w 1384352"/>
              <a:gd name="connsiteY71" fmla="*/ 0 h 1384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384352" h="1384352">
                <a:moveTo>
                  <a:pt x="337193" y="1025438"/>
                </a:moveTo>
                <a:lnTo>
                  <a:pt x="205143" y="1025438"/>
                </a:lnTo>
                <a:lnTo>
                  <a:pt x="205143" y="1157488"/>
                </a:lnTo>
                <a:lnTo>
                  <a:pt x="337193" y="1157489"/>
                </a:lnTo>
                <a:close/>
                <a:moveTo>
                  <a:pt x="420201" y="942430"/>
                </a:moveTo>
                <a:lnTo>
                  <a:pt x="420201" y="1240496"/>
                </a:lnTo>
                <a:lnTo>
                  <a:pt x="122135" y="1240496"/>
                </a:lnTo>
                <a:lnTo>
                  <a:pt x="122135" y="942431"/>
                </a:lnTo>
                <a:close/>
                <a:moveTo>
                  <a:pt x="611643" y="716389"/>
                </a:moveTo>
                <a:lnTo>
                  <a:pt x="456962" y="868191"/>
                </a:lnTo>
                <a:lnTo>
                  <a:pt x="182506" y="874658"/>
                </a:lnTo>
                <a:lnTo>
                  <a:pt x="337186" y="722855"/>
                </a:lnTo>
                <a:close/>
                <a:moveTo>
                  <a:pt x="655427" y="759003"/>
                </a:moveTo>
                <a:lnTo>
                  <a:pt x="656390" y="1033534"/>
                </a:lnTo>
                <a:lnTo>
                  <a:pt x="508829" y="1192266"/>
                </a:lnTo>
                <a:lnTo>
                  <a:pt x="507865" y="917735"/>
                </a:lnTo>
                <a:close/>
                <a:moveTo>
                  <a:pt x="611123" y="677917"/>
                </a:moveTo>
                <a:lnTo>
                  <a:pt x="336592" y="678882"/>
                </a:lnTo>
                <a:lnTo>
                  <a:pt x="177860" y="531321"/>
                </a:lnTo>
                <a:lnTo>
                  <a:pt x="452391" y="530357"/>
                </a:lnTo>
                <a:close/>
                <a:moveTo>
                  <a:pt x="693898" y="758481"/>
                </a:moveTo>
                <a:lnTo>
                  <a:pt x="845700" y="913163"/>
                </a:lnTo>
                <a:lnTo>
                  <a:pt x="852167" y="1187618"/>
                </a:lnTo>
                <a:lnTo>
                  <a:pt x="700364" y="1032938"/>
                </a:lnTo>
                <a:close/>
                <a:moveTo>
                  <a:pt x="1142295" y="1040365"/>
                </a:moveTo>
                <a:lnTo>
                  <a:pt x="1010245" y="1040365"/>
                </a:lnTo>
                <a:lnTo>
                  <a:pt x="1010245" y="1172415"/>
                </a:lnTo>
                <a:lnTo>
                  <a:pt x="1142295" y="1172415"/>
                </a:lnTo>
                <a:close/>
                <a:moveTo>
                  <a:pt x="337388" y="220199"/>
                </a:moveTo>
                <a:lnTo>
                  <a:pt x="205338" y="220199"/>
                </a:lnTo>
                <a:lnTo>
                  <a:pt x="205337" y="352249"/>
                </a:lnTo>
                <a:lnTo>
                  <a:pt x="337388" y="352249"/>
                </a:lnTo>
                <a:close/>
                <a:moveTo>
                  <a:pt x="1225303" y="957357"/>
                </a:moveTo>
                <a:lnTo>
                  <a:pt x="1225303" y="1255423"/>
                </a:lnTo>
                <a:lnTo>
                  <a:pt x="927237" y="1255423"/>
                </a:lnTo>
                <a:lnTo>
                  <a:pt x="927237" y="957357"/>
                </a:lnTo>
                <a:close/>
                <a:moveTo>
                  <a:pt x="420395" y="137191"/>
                </a:moveTo>
                <a:lnTo>
                  <a:pt x="420396" y="435257"/>
                </a:lnTo>
                <a:lnTo>
                  <a:pt x="122330" y="435257"/>
                </a:lnTo>
                <a:lnTo>
                  <a:pt x="122330" y="137191"/>
                </a:lnTo>
                <a:close/>
                <a:moveTo>
                  <a:pt x="495467" y="204995"/>
                </a:moveTo>
                <a:lnTo>
                  <a:pt x="647270" y="359676"/>
                </a:lnTo>
                <a:lnTo>
                  <a:pt x="653736" y="634133"/>
                </a:lnTo>
                <a:lnTo>
                  <a:pt x="501933" y="479452"/>
                </a:lnTo>
                <a:close/>
                <a:moveTo>
                  <a:pt x="1169776" y="861295"/>
                </a:moveTo>
                <a:lnTo>
                  <a:pt x="895245" y="862259"/>
                </a:lnTo>
                <a:lnTo>
                  <a:pt x="736513" y="714698"/>
                </a:lnTo>
                <a:lnTo>
                  <a:pt x="1011044" y="713734"/>
                </a:lnTo>
                <a:close/>
                <a:moveTo>
                  <a:pt x="838805" y="200350"/>
                </a:moveTo>
                <a:lnTo>
                  <a:pt x="839769" y="474881"/>
                </a:lnTo>
                <a:lnTo>
                  <a:pt x="692208" y="633613"/>
                </a:lnTo>
                <a:lnTo>
                  <a:pt x="691244" y="359082"/>
                </a:lnTo>
                <a:close/>
                <a:moveTo>
                  <a:pt x="1165129" y="517958"/>
                </a:moveTo>
                <a:lnTo>
                  <a:pt x="1010448" y="669761"/>
                </a:lnTo>
                <a:lnTo>
                  <a:pt x="735992" y="676227"/>
                </a:lnTo>
                <a:lnTo>
                  <a:pt x="890672" y="524424"/>
                </a:lnTo>
                <a:close/>
                <a:moveTo>
                  <a:pt x="1179138" y="199158"/>
                </a:moveTo>
                <a:lnTo>
                  <a:pt x="1047087" y="199158"/>
                </a:lnTo>
                <a:lnTo>
                  <a:pt x="1047087" y="331208"/>
                </a:lnTo>
                <a:lnTo>
                  <a:pt x="1179137" y="331208"/>
                </a:lnTo>
                <a:close/>
                <a:moveTo>
                  <a:pt x="1262145" y="116150"/>
                </a:moveTo>
                <a:lnTo>
                  <a:pt x="1262145" y="414216"/>
                </a:lnTo>
                <a:lnTo>
                  <a:pt x="964080" y="414216"/>
                </a:lnTo>
                <a:lnTo>
                  <a:pt x="964079" y="116150"/>
                </a:lnTo>
                <a:close/>
                <a:moveTo>
                  <a:pt x="1342171" y="42181"/>
                </a:moveTo>
                <a:lnTo>
                  <a:pt x="42181" y="42181"/>
                </a:lnTo>
                <a:lnTo>
                  <a:pt x="42181" y="1342171"/>
                </a:lnTo>
                <a:lnTo>
                  <a:pt x="1342171" y="1342171"/>
                </a:lnTo>
                <a:close/>
                <a:moveTo>
                  <a:pt x="1384352" y="0"/>
                </a:moveTo>
                <a:lnTo>
                  <a:pt x="1384352" y="1384352"/>
                </a:lnTo>
                <a:lnTo>
                  <a:pt x="0" y="1384352"/>
                </a:lnTo>
                <a:lnTo>
                  <a:pt x="0" y="0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>
          <a:xfrm rot="2732278" flipV="1">
            <a:off x="-884740" y="3002210"/>
            <a:ext cx="1766703" cy="1766334"/>
          </a:xfrm>
          <a:custGeom>
            <a:avLst/>
            <a:gdLst>
              <a:gd name="connsiteX0" fmla="*/ 1306163 w 1766703"/>
              <a:gd name="connsiteY0" fmla="*/ 451972 h 1766334"/>
              <a:gd name="connsiteX1" fmla="*/ 1761100 w 1766703"/>
              <a:gd name="connsiteY1" fmla="*/ 457325 h 1766334"/>
              <a:gd name="connsiteX2" fmla="*/ 1766703 w 1766703"/>
              <a:gd name="connsiteY2" fmla="*/ 0 h 1766334"/>
              <a:gd name="connsiteX3" fmla="*/ 1537824 w 1766703"/>
              <a:gd name="connsiteY3" fmla="*/ 224621 h 1766334"/>
              <a:gd name="connsiteX4" fmla="*/ 1537413 w 1766703"/>
              <a:gd name="connsiteY4" fmla="*/ 246474 h 1766334"/>
              <a:gd name="connsiteX5" fmla="*/ 1515967 w 1766703"/>
              <a:gd name="connsiteY5" fmla="*/ 246071 h 1766334"/>
              <a:gd name="connsiteX6" fmla="*/ 990313 w 1766703"/>
              <a:gd name="connsiteY6" fmla="*/ 1530684 h 1766334"/>
              <a:gd name="connsiteX7" fmla="*/ 999220 w 1766703"/>
              <a:gd name="connsiteY7" fmla="*/ 1013644 h 1766334"/>
              <a:gd name="connsiteX8" fmla="*/ 1523002 w 1766703"/>
              <a:gd name="connsiteY8" fmla="*/ 1013863 h 1766334"/>
              <a:gd name="connsiteX9" fmla="*/ 1513109 w 1766703"/>
              <a:gd name="connsiteY9" fmla="*/ 1540501 h 1766334"/>
              <a:gd name="connsiteX10" fmla="*/ 769073 w 1766703"/>
              <a:gd name="connsiteY10" fmla="*/ 1744372 h 1766334"/>
              <a:gd name="connsiteX11" fmla="*/ 782850 w 1766703"/>
              <a:gd name="connsiteY11" fmla="*/ 1744502 h 1766334"/>
              <a:gd name="connsiteX12" fmla="*/ 782811 w 1766703"/>
              <a:gd name="connsiteY12" fmla="*/ 1748534 h 1766334"/>
              <a:gd name="connsiteX13" fmla="*/ 1730536 w 1766703"/>
              <a:gd name="connsiteY13" fmla="*/ 1766334 h 1766334"/>
              <a:gd name="connsiteX14" fmla="*/ 1730655 w 1766703"/>
              <a:gd name="connsiteY14" fmla="*/ 1760253 h 1766334"/>
              <a:gd name="connsiteX15" fmla="*/ 1736627 w 1766703"/>
              <a:gd name="connsiteY15" fmla="*/ 1760365 h 1766334"/>
              <a:gd name="connsiteX16" fmla="*/ 1754707 w 1766703"/>
              <a:gd name="connsiteY16" fmla="*/ 797779 h 1766334"/>
              <a:gd name="connsiteX17" fmla="*/ 1527101 w 1766703"/>
              <a:gd name="connsiteY17" fmla="*/ 795640 h 1766334"/>
              <a:gd name="connsiteX18" fmla="*/ 1527061 w 1766703"/>
              <a:gd name="connsiteY18" fmla="*/ 797735 h 1766334"/>
              <a:gd name="connsiteX19" fmla="*/ 1002953 w 1766703"/>
              <a:gd name="connsiteY19" fmla="*/ 796920 h 1766334"/>
              <a:gd name="connsiteX20" fmla="*/ 1003783 w 1766703"/>
              <a:gd name="connsiteY20" fmla="*/ 748726 h 1766334"/>
              <a:gd name="connsiteX21" fmla="*/ 733955 w 1766703"/>
              <a:gd name="connsiteY21" fmla="*/ 1013534 h 1766334"/>
              <a:gd name="connsiteX22" fmla="*/ 782496 w 1766703"/>
              <a:gd name="connsiteY22" fmla="*/ 1013554 h 1766334"/>
              <a:gd name="connsiteX23" fmla="*/ 0 w 1766703"/>
              <a:gd name="connsiteY23" fmla="*/ 1733835 h 1766334"/>
              <a:gd name="connsiteX24" fmla="*/ 444992 w 1766703"/>
              <a:gd name="connsiteY24" fmla="*/ 1742191 h 1766334"/>
              <a:gd name="connsiteX25" fmla="*/ 452615 w 1766703"/>
              <a:gd name="connsiteY25" fmla="*/ 1289640 h 1766334"/>
              <a:gd name="connsiteX26" fmla="*/ 231240 w 1766703"/>
              <a:gd name="connsiteY26" fmla="*/ 1506896 h 1766334"/>
              <a:gd name="connsiteX27" fmla="*/ 231060 w 1766703"/>
              <a:gd name="connsiteY27" fmla="*/ 1516506 h 1766334"/>
              <a:gd name="connsiteX28" fmla="*/ 221629 w 1766703"/>
              <a:gd name="connsiteY28" fmla="*/ 1516329 h 1766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66703" h="1766334">
                <a:moveTo>
                  <a:pt x="1306163" y="451972"/>
                </a:moveTo>
                <a:lnTo>
                  <a:pt x="1761100" y="457325"/>
                </a:lnTo>
                <a:lnTo>
                  <a:pt x="1766703" y="0"/>
                </a:lnTo>
                <a:lnTo>
                  <a:pt x="1537824" y="224621"/>
                </a:lnTo>
                <a:lnTo>
                  <a:pt x="1537413" y="246474"/>
                </a:lnTo>
                <a:lnTo>
                  <a:pt x="1515967" y="246071"/>
                </a:lnTo>
                <a:close/>
                <a:moveTo>
                  <a:pt x="990313" y="1530684"/>
                </a:moveTo>
                <a:lnTo>
                  <a:pt x="999220" y="1013644"/>
                </a:lnTo>
                <a:lnTo>
                  <a:pt x="1523002" y="1013863"/>
                </a:lnTo>
                <a:lnTo>
                  <a:pt x="1513109" y="1540501"/>
                </a:lnTo>
                <a:close/>
                <a:moveTo>
                  <a:pt x="769073" y="1744372"/>
                </a:moveTo>
                <a:lnTo>
                  <a:pt x="782850" y="1744502"/>
                </a:lnTo>
                <a:lnTo>
                  <a:pt x="782811" y="1748534"/>
                </a:lnTo>
                <a:lnTo>
                  <a:pt x="1730536" y="1766334"/>
                </a:lnTo>
                <a:lnTo>
                  <a:pt x="1730655" y="1760253"/>
                </a:lnTo>
                <a:lnTo>
                  <a:pt x="1736627" y="1760365"/>
                </a:lnTo>
                <a:lnTo>
                  <a:pt x="1754707" y="797779"/>
                </a:lnTo>
                <a:cubicBezTo>
                  <a:pt x="1678838" y="797066"/>
                  <a:pt x="1602968" y="796353"/>
                  <a:pt x="1527101" y="795640"/>
                </a:cubicBezTo>
                <a:lnTo>
                  <a:pt x="1527061" y="797735"/>
                </a:lnTo>
                <a:lnTo>
                  <a:pt x="1002953" y="796920"/>
                </a:lnTo>
                <a:lnTo>
                  <a:pt x="1003783" y="748726"/>
                </a:lnTo>
                <a:lnTo>
                  <a:pt x="733955" y="1013534"/>
                </a:lnTo>
                <a:lnTo>
                  <a:pt x="782496" y="1013554"/>
                </a:lnTo>
                <a:close/>
                <a:moveTo>
                  <a:pt x="0" y="1733835"/>
                </a:moveTo>
                <a:lnTo>
                  <a:pt x="444992" y="1742191"/>
                </a:lnTo>
                <a:lnTo>
                  <a:pt x="452615" y="1289640"/>
                </a:lnTo>
                <a:lnTo>
                  <a:pt x="231240" y="1506896"/>
                </a:lnTo>
                <a:lnTo>
                  <a:pt x="231060" y="1516506"/>
                </a:lnTo>
                <a:lnTo>
                  <a:pt x="221629" y="1516329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8932278" flipV="1">
            <a:off x="1507617" y="-1508774"/>
            <a:ext cx="3040249" cy="3046059"/>
          </a:xfrm>
          <a:custGeom>
            <a:avLst/>
            <a:gdLst>
              <a:gd name="connsiteX0" fmla="*/ 732235 w 3040249"/>
              <a:gd name="connsiteY0" fmla="*/ 723209 h 3046059"/>
              <a:gd name="connsiteX1" fmla="*/ 289220 w 3040249"/>
              <a:gd name="connsiteY1" fmla="*/ 719051 h 3046059"/>
              <a:gd name="connsiteX2" fmla="*/ 297906 w 3040249"/>
              <a:gd name="connsiteY2" fmla="*/ 256629 h 3046059"/>
              <a:gd name="connsiteX3" fmla="*/ 736538 w 3040249"/>
              <a:gd name="connsiteY3" fmla="*/ 264869 h 3046059"/>
              <a:gd name="connsiteX4" fmla="*/ 725445 w 3040249"/>
              <a:gd name="connsiteY4" fmla="*/ 1446192 h 3046059"/>
              <a:gd name="connsiteX5" fmla="*/ 275724 w 3040249"/>
              <a:gd name="connsiteY5" fmla="*/ 1437747 h 3046059"/>
              <a:gd name="connsiteX6" fmla="*/ 283702 w 3040249"/>
              <a:gd name="connsiteY6" fmla="*/ 1012904 h 3046059"/>
              <a:gd name="connsiteX7" fmla="*/ 729475 w 3040249"/>
              <a:gd name="connsiteY7" fmla="*/ 1017095 h 3046059"/>
              <a:gd name="connsiteX8" fmla="*/ 1483834 w 3040249"/>
              <a:gd name="connsiteY8" fmla="*/ 730268 h 3046059"/>
              <a:gd name="connsiteX9" fmla="*/ 1026116 w 3040249"/>
              <a:gd name="connsiteY9" fmla="*/ 725969 h 3046059"/>
              <a:gd name="connsiteX10" fmla="*/ 1030394 w 3040249"/>
              <a:gd name="connsiteY10" fmla="*/ 270387 h 3046059"/>
              <a:gd name="connsiteX11" fmla="*/ 1492308 w 3040249"/>
              <a:gd name="connsiteY11" fmla="*/ 279062 h 3046059"/>
              <a:gd name="connsiteX12" fmla="*/ 1470314 w 3040249"/>
              <a:gd name="connsiteY12" fmla="*/ 1450208 h 3046059"/>
              <a:gd name="connsiteX13" fmla="*/ 1460416 w 3040249"/>
              <a:gd name="connsiteY13" fmla="*/ 1450023 h 3046059"/>
              <a:gd name="connsiteX14" fmla="*/ 1460229 w 3040249"/>
              <a:gd name="connsiteY14" fmla="*/ 1459992 h 3046059"/>
              <a:gd name="connsiteX15" fmla="*/ 1019304 w 3040249"/>
              <a:gd name="connsiteY15" fmla="*/ 1451712 h 3046059"/>
              <a:gd name="connsiteX16" fmla="*/ 1023356 w 3040249"/>
              <a:gd name="connsiteY16" fmla="*/ 1019852 h 3046059"/>
              <a:gd name="connsiteX17" fmla="*/ 1478316 w 3040249"/>
              <a:gd name="connsiteY17" fmla="*/ 1024124 h 3046059"/>
              <a:gd name="connsiteX18" fmla="*/ 2160725 w 3040249"/>
              <a:gd name="connsiteY18" fmla="*/ 925533 h 3046059"/>
              <a:gd name="connsiteX19" fmla="*/ 2410695 w 3040249"/>
              <a:gd name="connsiteY19" fmla="*/ 680213 h 3046059"/>
              <a:gd name="connsiteX20" fmla="*/ 2072837 w 3040249"/>
              <a:gd name="connsiteY20" fmla="*/ 673134 h 3046059"/>
              <a:gd name="connsiteX21" fmla="*/ 2070489 w 3040249"/>
              <a:gd name="connsiteY21" fmla="*/ 923127 h 3046059"/>
              <a:gd name="connsiteX22" fmla="*/ 622710 w 3040249"/>
              <a:gd name="connsiteY22" fmla="*/ 2434934 h 3046059"/>
              <a:gd name="connsiteX23" fmla="*/ 872902 w 3040249"/>
              <a:gd name="connsiteY23" fmla="*/ 2189397 h 3046059"/>
              <a:gd name="connsiteX24" fmla="*/ 871887 w 3040249"/>
              <a:gd name="connsiteY24" fmla="*/ 2060604 h 3046059"/>
              <a:gd name="connsiteX25" fmla="*/ 621891 w 3040249"/>
              <a:gd name="connsiteY25" fmla="*/ 2058256 h 3046059"/>
              <a:gd name="connsiteX26" fmla="*/ 0 w 3040249"/>
              <a:gd name="connsiteY26" fmla="*/ 3046059 h 3046059"/>
              <a:gd name="connsiteX27" fmla="*/ 253549 w 3040249"/>
              <a:gd name="connsiteY27" fmla="*/ 2797227 h 3046059"/>
              <a:gd name="connsiteX28" fmla="*/ 271238 w 3040249"/>
              <a:gd name="connsiteY28" fmla="*/ 1676530 h 3046059"/>
              <a:gd name="connsiteX29" fmla="*/ 1374380 w 3040249"/>
              <a:gd name="connsiteY29" fmla="*/ 1697248 h 3046059"/>
              <a:gd name="connsiteX30" fmla="*/ 1710743 w 3040249"/>
              <a:gd name="connsiteY30" fmla="*/ 1367143 h 3046059"/>
              <a:gd name="connsiteX31" fmla="*/ 1731094 w 3040249"/>
              <a:gd name="connsiteY31" fmla="*/ 283546 h 3046059"/>
              <a:gd name="connsiteX32" fmla="*/ 2786216 w 3040249"/>
              <a:gd name="connsiteY32" fmla="*/ 311679 h 3046059"/>
              <a:gd name="connsiteX33" fmla="*/ 3040249 w 3040249"/>
              <a:gd name="connsiteY33" fmla="*/ 62372 h 3046059"/>
              <a:gd name="connsiteX34" fmla="*/ 63786 w 3040249"/>
              <a:gd name="connsiteY34" fmla="*/ 0 h 3046059"/>
              <a:gd name="connsiteX35" fmla="*/ 63660 w 3040249"/>
              <a:gd name="connsiteY35" fmla="*/ 6713 h 3046059"/>
              <a:gd name="connsiteX36" fmla="*/ 57084 w 3040249"/>
              <a:gd name="connsiteY36" fmla="*/ 6587 h 304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40249" h="3046059">
                <a:moveTo>
                  <a:pt x="732235" y="723209"/>
                </a:moveTo>
                <a:lnTo>
                  <a:pt x="289220" y="719051"/>
                </a:lnTo>
                <a:lnTo>
                  <a:pt x="297906" y="256629"/>
                </a:lnTo>
                <a:lnTo>
                  <a:pt x="736538" y="264869"/>
                </a:lnTo>
                <a:close/>
                <a:moveTo>
                  <a:pt x="725445" y="1446192"/>
                </a:moveTo>
                <a:lnTo>
                  <a:pt x="275724" y="1437747"/>
                </a:lnTo>
                <a:lnTo>
                  <a:pt x="283702" y="1012904"/>
                </a:lnTo>
                <a:lnTo>
                  <a:pt x="729475" y="1017095"/>
                </a:lnTo>
                <a:close/>
                <a:moveTo>
                  <a:pt x="1483834" y="730268"/>
                </a:moveTo>
                <a:lnTo>
                  <a:pt x="1026116" y="725969"/>
                </a:lnTo>
                <a:lnTo>
                  <a:pt x="1030394" y="270387"/>
                </a:lnTo>
                <a:lnTo>
                  <a:pt x="1492308" y="279062"/>
                </a:lnTo>
                <a:close/>
                <a:moveTo>
                  <a:pt x="1470314" y="1450208"/>
                </a:moveTo>
                <a:lnTo>
                  <a:pt x="1460416" y="1450023"/>
                </a:lnTo>
                <a:lnTo>
                  <a:pt x="1460229" y="1459992"/>
                </a:lnTo>
                <a:lnTo>
                  <a:pt x="1019304" y="1451712"/>
                </a:lnTo>
                <a:lnTo>
                  <a:pt x="1023356" y="1019852"/>
                </a:lnTo>
                <a:lnTo>
                  <a:pt x="1478316" y="1024124"/>
                </a:lnTo>
                <a:close/>
                <a:moveTo>
                  <a:pt x="2160725" y="925533"/>
                </a:moveTo>
                <a:lnTo>
                  <a:pt x="2410695" y="680213"/>
                </a:lnTo>
                <a:lnTo>
                  <a:pt x="2072837" y="673134"/>
                </a:lnTo>
                <a:lnTo>
                  <a:pt x="2070489" y="923127"/>
                </a:lnTo>
                <a:close/>
                <a:moveTo>
                  <a:pt x="622710" y="2434934"/>
                </a:moveTo>
                <a:lnTo>
                  <a:pt x="872902" y="2189397"/>
                </a:lnTo>
                <a:lnTo>
                  <a:pt x="871887" y="2060604"/>
                </a:lnTo>
                <a:lnTo>
                  <a:pt x="621891" y="2058256"/>
                </a:lnTo>
                <a:close/>
                <a:moveTo>
                  <a:pt x="0" y="3046059"/>
                </a:moveTo>
                <a:lnTo>
                  <a:pt x="253549" y="2797227"/>
                </a:lnTo>
                <a:lnTo>
                  <a:pt x="271238" y="1676530"/>
                </a:lnTo>
                <a:lnTo>
                  <a:pt x="1374380" y="1697248"/>
                </a:lnTo>
                <a:lnTo>
                  <a:pt x="1710743" y="1367143"/>
                </a:lnTo>
                <a:lnTo>
                  <a:pt x="1731094" y="283546"/>
                </a:lnTo>
                <a:lnTo>
                  <a:pt x="2786216" y="311679"/>
                </a:lnTo>
                <a:lnTo>
                  <a:pt x="3040249" y="62372"/>
                </a:lnTo>
                <a:lnTo>
                  <a:pt x="63786" y="0"/>
                </a:lnTo>
                <a:lnTo>
                  <a:pt x="63660" y="6713"/>
                </a:lnTo>
                <a:lnTo>
                  <a:pt x="57084" y="6587"/>
                </a:lnTo>
                <a:close/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85000">
                <a:srgbClr val="002060">
                  <a:alpha val="18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олилиния 25"/>
          <p:cNvSpPr/>
          <p:nvPr/>
        </p:nvSpPr>
        <p:spPr>
          <a:xfrm rot="2669860">
            <a:off x="4816544" y="-1534103"/>
            <a:ext cx="1109613" cy="7739809"/>
          </a:xfrm>
          <a:custGeom>
            <a:avLst/>
            <a:gdLst>
              <a:gd name="connsiteX0" fmla="*/ 0 w 1109613"/>
              <a:gd name="connsiteY0" fmla="*/ 1090325 h 7739809"/>
              <a:gd name="connsiteX1" fmla="*/ 1109613 w 1109613"/>
              <a:gd name="connsiteY1" fmla="*/ 0 h 7739809"/>
              <a:gd name="connsiteX2" fmla="*/ 1109613 w 1109613"/>
              <a:gd name="connsiteY2" fmla="*/ 7739809 h 7739809"/>
              <a:gd name="connsiteX3" fmla="*/ 0 w 1109613"/>
              <a:gd name="connsiteY3" fmla="*/ 7739809 h 77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7739809">
                <a:moveTo>
                  <a:pt x="0" y="1090325"/>
                </a:moveTo>
                <a:lnTo>
                  <a:pt x="1109613" y="0"/>
                </a:lnTo>
                <a:lnTo>
                  <a:pt x="1109613" y="7739809"/>
                </a:lnTo>
                <a:lnTo>
                  <a:pt x="0" y="7739809"/>
                </a:lnTo>
                <a:close/>
              </a:path>
            </a:pathLst>
          </a:cu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 rot="2669860">
            <a:off x="5361621" y="-1947324"/>
            <a:ext cx="1109613" cy="10755079"/>
          </a:xfrm>
          <a:custGeom>
            <a:avLst/>
            <a:gdLst>
              <a:gd name="connsiteX0" fmla="*/ 0 w 1109613"/>
              <a:gd name="connsiteY0" fmla="*/ 1090324 h 10755079"/>
              <a:gd name="connsiteX1" fmla="*/ 1109613 w 1109613"/>
              <a:gd name="connsiteY1" fmla="*/ 0 h 10755079"/>
              <a:gd name="connsiteX2" fmla="*/ 1109613 w 1109613"/>
              <a:gd name="connsiteY2" fmla="*/ 9664754 h 10755079"/>
              <a:gd name="connsiteX3" fmla="*/ 0 w 1109613"/>
              <a:gd name="connsiteY3" fmla="*/ 10755079 h 1075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9613" h="10755079">
                <a:moveTo>
                  <a:pt x="0" y="1090324"/>
                </a:moveTo>
                <a:lnTo>
                  <a:pt x="1109613" y="0"/>
                </a:lnTo>
                <a:lnTo>
                  <a:pt x="1109613" y="9664754"/>
                </a:lnTo>
                <a:lnTo>
                  <a:pt x="0" y="10755079"/>
                </a:lnTo>
                <a:close/>
              </a:path>
            </a:pathLst>
          </a:cu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олилиния 27"/>
          <p:cNvSpPr/>
          <p:nvPr/>
        </p:nvSpPr>
        <p:spPr>
          <a:xfrm rot="18898360">
            <a:off x="9134334" y="5263763"/>
            <a:ext cx="4045007" cy="1114665"/>
          </a:xfrm>
          <a:custGeom>
            <a:avLst/>
            <a:gdLst>
              <a:gd name="connsiteX0" fmla="*/ 4045007 w 4045007"/>
              <a:gd name="connsiteY0" fmla="*/ 0 h 1114665"/>
              <a:gd name="connsiteX1" fmla="*/ 2929278 w 4045007"/>
              <a:gd name="connsiteY1" fmla="*/ 1114665 h 1114665"/>
              <a:gd name="connsiteX2" fmla="*/ 1113602 w 4045007"/>
              <a:gd name="connsiteY2" fmla="*/ 1114665 h 1114665"/>
              <a:gd name="connsiteX3" fmla="*/ 0 w 4045007"/>
              <a:gd name="connsiteY3" fmla="*/ 0 h 111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5007" h="1114665">
                <a:moveTo>
                  <a:pt x="4045007" y="0"/>
                </a:moveTo>
                <a:lnTo>
                  <a:pt x="2929278" y="1114665"/>
                </a:lnTo>
                <a:lnTo>
                  <a:pt x="1113602" y="111466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95000"/>
                  <a:alpha val="43000"/>
                </a:scheme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/>
          <p:cNvSpPr/>
          <p:nvPr/>
        </p:nvSpPr>
        <p:spPr>
          <a:xfrm rot="8178804" flipV="1">
            <a:off x="919794" y="4280912"/>
            <a:ext cx="891665" cy="883182"/>
          </a:xfrm>
          <a:custGeom>
            <a:avLst/>
            <a:gdLst>
              <a:gd name="connsiteX0" fmla="*/ 1420410 w 1748985"/>
              <a:gd name="connsiteY0" fmla="*/ 1433290 h 1732347"/>
              <a:gd name="connsiteX1" fmla="*/ 1559538 w 1748985"/>
              <a:gd name="connsiteY1" fmla="*/ 1440258 h 1732347"/>
              <a:gd name="connsiteX2" fmla="*/ 1552570 w 1748985"/>
              <a:gd name="connsiteY2" fmla="*/ 1579386 h 1732347"/>
              <a:gd name="connsiteX3" fmla="*/ 1413441 w 1748985"/>
              <a:gd name="connsiteY3" fmla="*/ 1572418 h 1732347"/>
              <a:gd name="connsiteX4" fmla="*/ 1362105 w 1748985"/>
              <a:gd name="connsiteY4" fmla="*/ 1368838 h 1732347"/>
              <a:gd name="connsiteX5" fmla="*/ 1348989 w 1748985"/>
              <a:gd name="connsiteY5" fmla="*/ 1630722 h 1732347"/>
              <a:gd name="connsiteX6" fmla="*/ 1610874 w 1748985"/>
              <a:gd name="connsiteY6" fmla="*/ 1643838 h 1732347"/>
              <a:gd name="connsiteX7" fmla="*/ 1623990 w 1748985"/>
              <a:gd name="connsiteY7" fmla="*/ 1381954 h 1732347"/>
              <a:gd name="connsiteX8" fmla="*/ 896565 w 1748985"/>
              <a:gd name="connsiteY8" fmla="*/ 1450036 h 1732347"/>
              <a:gd name="connsiteX9" fmla="*/ 885487 w 1748985"/>
              <a:gd name="connsiteY9" fmla="*/ 1726186 h 1732347"/>
              <a:gd name="connsiteX10" fmla="*/ 1151709 w 1748985"/>
              <a:gd name="connsiteY10" fmla="*/ 1717155 h 1732347"/>
              <a:gd name="connsiteX11" fmla="*/ 1463631 w 1748985"/>
              <a:gd name="connsiteY11" fmla="*/ 908389 h 1732347"/>
              <a:gd name="connsiteX12" fmla="*/ 1718776 w 1748985"/>
              <a:gd name="connsiteY12" fmla="*/ 1175508 h 1732347"/>
              <a:gd name="connsiteX13" fmla="*/ 1739998 w 1748985"/>
              <a:gd name="connsiteY13" fmla="*/ 909979 h 1732347"/>
              <a:gd name="connsiteX14" fmla="*/ 853183 w 1748985"/>
              <a:gd name="connsiteY14" fmla="*/ 1444379 h 1732347"/>
              <a:gd name="connsiteX15" fmla="*/ 586064 w 1748985"/>
              <a:gd name="connsiteY15" fmla="*/ 1699524 h 1732347"/>
              <a:gd name="connsiteX16" fmla="*/ 851593 w 1748985"/>
              <a:gd name="connsiteY16" fmla="*/ 1720746 h 1732347"/>
              <a:gd name="connsiteX17" fmla="*/ 1727087 w 1748985"/>
              <a:gd name="connsiteY17" fmla="*/ 609649 h 1732347"/>
              <a:gd name="connsiteX18" fmla="*/ 1459968 w 1748985"/>
              <a:gd name="connsiteY18" fmla="*/ 864794 h 1732347"/>
              <a:gd name="connsiteX19" fmla="*/ 1736118 w 1748985"/>
              <a:gd name="connsiteY19" fmla="*/ 875872 h 1732347"/>
              <a:gd name="connsiteX20" fmla="*/ 919966 w 1748985"/>
              <a:gd name="connsiteY20" fmla="*/ 931179 h 1732347"/>
              <a:gd name="connsiteX21" fmla="*/ 919966 w 1748985"/>
              <a:gd name="connsiteY21" fmla="*/ 1066544 h 1732347"/>
              <a:gd name="connsiteX22" fmla="*/ 1037155 w 1748985"/>
              <a:gd name="connsiteY22" fmla="*/ 1191721 h 1732347"/>
              <a:gd name="connsiteX23" fmla="*/ 1037155 w 1748985"/>
              <a:gd name="connsiteY23" fmla="*/ 1056356 h 1732347"/>
              <a:gd name="connsiteX24" fmla="*/ 937344 w 1748985"/>
              <a:gd name="connsiteY24" fmla="*/ 914580 h 1732347"/>
              <a:gd name="connsiteX25" fmla="*/ 1057017 w 1748985"/>
              <a:gd name="connsiteY25" fmla="*/ 1037383 h 1732347"/>
              <a:gd name="connsiteX26" fmla="*/ 1192241 w 1748985"/>
              <a:gd name="connsiteY26" fmla="*/ 1043587 h 1732347"/>
              <a:gd name="connsiteX27" fmla="*/ 1072566 w 1748985"/>
              <a:gd name="connsiteY27" fmla="*/ 920784 h 1732347"/>
              <a:gd name="connsiteX28" fmla="*/ 938219 w 1748985"/>
              <a:gd name="connsiteY28" fmla="*/ 876429 h 1732347"/>
              <a:gd name="connsiteX29" fmla="*/ 1073585 w 1748985"/>
              <a:gd name="connsiteY29" fmla="*/ 876429 h 1732347"/>
              <a:gd name="connsiteX30" fmla="*/ 1198761 w 1748985"/>
              <a:gd name="connsiteY30" fmla="*/ 759240 h 1732347"/>
              <a:gd name="connsiteX31" fmla="*/ 1063396 w 1748985"/>
              <a:gd name="connsiteY31" fmla="*/ 759240 h 1732347"/>
              <a:gd name="connsiteX32" fmla="*/ 881815 w 1748985"/>
              <a:gd name="connsiteY32" fmla="*/ 930304 h 1732347"/>
              <a:gd name="connsiteX33" fmla="*/ 759013 w 1748985"/>
              <a:gd name="connsiteY33" fmla="*/ 1049979 h 1732347"/>
              <a:gd name="connsiteX34" fmla="*/ 752809 w 1748985"/>
              <a:gd name="connsiteY34" fmla="*/ 1185202 h 1732347"/>
              <a:gd name="connsiteX35" fmla="*/ 875611 w 1748985"/>
              <a:gd name="connsiteY35" fmla="*/ 1065528 h 1732347"/>
              <a:gd name="connsiteX36" fmla="*/ 604675 w 1748985"/>
              <a:gd name="connsiteY36" fmla="*/ 1030115 h 1732347"/>
              <a:gd name="connsiteX37" fmla="*/ 740040 w 1748985"/>
              <a:gd name="connsiteY37" fmla="*/ 1030115 h 1732347"/>
              <a:gd name="connsiteX38" fmla="*/ 865217 w 1748985"/>
              <a:gd name="connsiteY38" fmla="*/ 912927 h 1732347"/>
              <a:gd name="connsiteX39" fmla="*/ 729851 w 1748985"/>
              <a:gd name="connsiteY39" fmla="*/ 912927 h 1732347"/>
              <a:gd name="connsiteX40" fmla="*/ 1050626 w 1748985"/>
              <a:gd name="connsiteY40" fmla="*/ 604154 h 1732347"/>
              <a:gd name="connsiteX41" fmla="*/ 927824 w 1748985"/>
              <a:gd name="connsiteY41" fmla="*/ 723828 h 1732347"/>
              <a:gd name="connsiteX42" fmla="*/ 921620 w 1748985"/>
              <a:gd name="connsiteY42" fmla="*/ 859052 h 1732347"/>
              <a:gd name="connsiteX43" fmla="*/ 1044422 w 1748985"/>
              <a:gd name="connsiteY43" fmla="*/ 739378 h 1732347"/>
              <a:gd name="connsiteX44" fmla="*/ 233233 w 1748985"/>
              <a:gd name="connsiteY44" fmla="*/ 1371037 h 1732347"/>
              <a:gd name="connsiteX45" fmla="*/ 372362 w 1748985"/>
              <a:gd name="connsiteY45" fmla="*/ 1378005 h 1732347"/>
              <a:gd name="connsiteX46" fmla="*/ 365393 w 1748985"/>
              <a:gd name="connsiteY46" fmla="*/ 1517134 h 1732347"/>
              <a:gd name="connsiteX47" fmla="*/ 226265 w 1748985"/>
              <a:gd name="connsiteY47" fmla="*/ 1510166 h 1732347"/>
              <a:gd name="connsiteX48" fmla="*/ 1410453 w 1748985"/>
              <a:gd name="connsiteY48" fmla="*/ 243337 h 1732347"/>
              <a:gd name="connsiteX49" fmla="*/ 1549581 w 1748985"/>
              <a:gd name="connsiteY49" fmla="*/ 250305 h 1732347"/>
              <a:gd name="connsiteX50" fmla="*/ 1542613 w 1748985"/>
              <a:gd name="connsiteY50" fmla="*/ 389434 h 1732347"/>
              <a:gd name="connsiteX51" fmla="*/ 1403485 w 1748985"/>
              <a:gd name="connsiteY51" fmla="*/ 382466 h 1732347"/>
              <a:gd name="connsiteX52" fmla="*/ 174929 w 1748985"/>
              <a:gd name="connsiteY52" fmla="*/ 1306585 h 1732347"/>
              <a:gd name="connsiteX53" fmla="*/ 161812 w 1748985"/>
              <a:gd name="connsiteY53" fmla="*/ 1568470 h 1732347"/>
              <a:gd name="connsiteX54" fmla="*/ 423697 w 1748985"/>
              <a:gd name="connsiteY54" fmla="*/ 1581586 h 1732347"/>
              <a:gd name="connsiteX55" fmla="*/ 436814 w 1748985"/>
              <a:gd name="connsiteY55" fmla="*/ 1319702 h 1732347"/>
              <a:gd name="connsiteX56" fmla="*/ 1352149 w 1748985"/>
              <a:gd name="connsiteY56" fmla="*/ 178885 h 1732347"/>
              <a:gd name="connsiteX57" fmla="*/ 1339032 w 1748985"/>
              <a:gd name="connsiteY57" fmla="*/ 440770 h 1732347"/>
              <a:gd name="connsiteX58" fmla="*/ 1600917 w 1748985"/>
              <a:gd name="connsiteY58" fmla="*/ 453886 h 1732347"/>
              <a:gd name="connsiteX59" fmla="*/ 1614034 w 1748985"/>
              <a:gd name="connsiteY59" fmla="*/ 192001 h 1732347"/>
              <a:gd name="connsiteX60" fmla="*/ 611194 w 1748985"/>
              <a:gd name="connsiteY60" fmla="*/ 745769 h 1732347"/>
              <a:gd name="connsiteX61" fmla="*/ 730868 w 1748985"/>
              <a:gd name="connsiteY61" fmla="*/ 868571 h 1732347"/>
              <a:gd name="connsiteX62" fmla="*/ 866091 w 1748985"/>
              <a:gd name="connsiteY62" fmla="*/ 874775 h 1732347"/>
              <a:gd name="connsiteX63" fmla="*/ 746417 w 1748985"/>
              <a:gd name="connsiteY63" fmla="*/ 751972 h 1732347"/>
              <a:gd name="connsiteX64" fmla="*/ 766280 w 1748985"/>
              <a:gd name="connsiteY64" fmla="*/ 597635 h 1732347"/>
              <a:gd name="connsiteX65" fmla="*/ 766280 w 1748985"/>
              <a:gd name="connsiteY65" fmla="*/ 733001 h 1732347"/>
              <a:gd name="connsiteX66" fmla="*/ 883469 w 1748985"/>
              <a:gd name="connsiteY66" fmla="*/ 858177 h 1732347"/>
              <a:gd name="connsiteX67" fmla="*/ 883469 w 1748985"/>
              <a:gd name="connsiteY67" fmla="*/ 722811 h 1732347"/>
              <a:gd name="connsiteX68" fmla="*/ 344610 w 1748985"/>
              <a:gd name="connsiteY68" fmla="*/ 630357 h 1732347"/>
              <a:gd name="connsiteX69" fmla="*/ 640710 w 1748985"/>
              <a:gd name="connsiteY69" fmla="*/ 624161 h 1732347"/>
              <a:gd name="connsiteX70" fmla="*/ 662457 w 1748985"/>
              <a:gd name="connsiteY70" fmla="*/ 333953 h 1732347"/>
              <a:gd name="connsiteX71" fmla="*/ 885736 w 1748985"/>
              <a:gd name="connsiteY71" fmla="*/ 570842 h 1732347"/>
              <a:gd name="connsiteX72" fmla="*/ 1104513 w 1748985"/>
              <a:gd name="connsiteY72" fmla="*/ 349318 h 1732347"/>
              <a:gd name="connsiteX73" fmla="*/ 1116289 w 1748985"/>
              <a:gd name="connsiteY73" fmla="*/ 640690 h 1732347"/>
              <a:gd name="connsiteX74" fmla="*/ 1411826 w 1748985"/>
              <a:gd name="connsiteY74" fmla="*/ 667449 h 1732347"/>
              <a:gd name="connsiteX75" fmla="*/ 1177244 w 1748985"/>
              <a:gd name="connsiteY75" fmla="*/ 878690 h 1732347"/>
              <a:gd name="connsiteX76" fmla="*/ 1404375 w 1748985"/>
              <a:gd name="connsiteY76" fmla="*/ 1101992 h 1732347"/>
              <a:gd name="connsiteX77" fmla="*/ 1133506 w 1748985"/>
              <a:gd name="connsiteY77" fmla="*/ 1121532 h 1732347"/>
              <a:gd name="connsiteX78" fmla="*/ 1086528 w 1748985"/>
              <a:gd name="connsiteY78" fmla="*/ 1398395 h 1732347"/>
              <a:gd name="connsiteX79" fmla="*/ 883949 w 1748985"/>
              <a:gd name="connsiteY79" fmla="*/ 1163575 h 1732347"/>
              <a:gd name="connsiteX80" fmla="*/ 644472 w 1748985"/>
              <a:gd name="connsiteY80" fmla="*/ 1383030 h 1732347"/>
              <a:gd name="connsiteX81" fmla="*/ 632696 w 1748985"/>
              <a:gd name="connsiteY81" fmla="*/ 1091658 h 1732347"/>
              <a:gd name="connsiteX82" fmla="*/ 337160 w 1748985"/>
              <a:gd name="connsiteY82" fmla="*/ 1064899 h 1732347"/>
              <a:gd name="connsiteX83" fmla="*/ 592515 w 1748985"/>
              <a:gd name="connsiteY83" fmla="*/ 852539 h 1732347"/>
              <a:gd name="connsiteX84" fmla="*/ 22317 w 1748985"/>
              <a:gd name="connsiteY84" fmla="*/ 852552 h 1732347"/>
              <a:gd name="connsiteX85" fmla="*/ 31348 w 1748985"/>
              <a:gd name="connsiteY85" fmla="*/ 1118774 h 1732347"/>
              <a:gd name="connsiteX86" fmla="*/ 298466 w 1748985"/>
              <a:gd name="connsiteY86" fmla="*/ 863630 h 1732347"/>
              <a:gd name="connsiteX87" fmla="*/ 906841 w 1748985"/>
              <a:gd name="connsiteY87" fmla="*/ 7677 h 1732347"/>
              <a:gd name="connsiteX88" fmla="*/ 905252 w 1748985"/>
              <a:gd name="connsiteY88" fmla="*/ 284044 h 1732347"/>
              <a:gd name="connsiteX89" fmla="*/ 1172370 w 1748985"/>
              <a:gd name="connsiteY89" fmla="*/ 28900 h 1732347"/>
              <a:gd name="connsiteX90" fmla="*/ 39659 w 1748985"/>
              <a:gd name="connsiteY90" fmla="*/ 552916 h 1732347"/>
              <a:gd name="connsiteX91" fmla="*/ 18436 w 1748985"/>
              <a:gd name="connsiteY91" fmla="*/ 818445 h 1732347"/>
              <a:gd name="connsiteX92" fmla="*/ 294803 w 1748985"/>
              <a:gd name="connsiteY92" fmla="*/ 820034 h 1732347"/>
              <a:gd name="connsiteX93" fmla="*/ 606725 w 1748985"/>
              <a:gd name="connsiteY93" fmla="*/ 11269 h 1732347"/>
              <a:gd name="connsiteX94" fmla="*/ 861870 w 1748985"/>
              <a:gd name="connsiteY94" fmla="*/ 278387 h 1732347"/>
              <a:gd name="connsiteX95" fmla="*/ 872948 w 1748985"/>
              <a:gd name="connsiteY95" fmla="*/ 2238 h 1732347"/>
              <a:gd name="connsiteX96" fmla="*/ 12124 w 1748985"/>
              <a:gd name="connsiteY96" fmla="*/ 482389 h 1732347"/>
              <a:gd name="connsiteX97" fmla="*/ 358349 w 1748985"/>
              <a:gd name="connsiteY97" fmla="*/ 847865 h 1732347"/>
              <a:gd name="connsiteX98" fmla="*/ 0 w 1748985"/>
              <a:gd name="connsiteY98" fmla="*/ 1189592 h 1732347"/>
              <a:gd name="connsiteX99" fmla="*/ 480976 w 1748985"/>
              <a:gd name="connsiteY99" fmla="*/ 1233142 h 1732347"/>
              <a:gd name="connsiteX100" fmla="*/ 500141 w 1748985"/>
              <a:gd name="connsiteY100" fmla="*/ 1707342 h 1732347"/>
              <a:gd name="connsiteX101" fmla="*/ 866220 w 1748985"/>
              <a:gd name="connsiteY101" fmla="*/ 1362631 h 1732347"/>
              <a:gd name="connsiteX102" fmla="*/ 1219573 w 1748985"/>
              <a:gd name="connsiteY102" fmla="*/ 1732347 h 1732347"/>
              <a:gd name="connsiteX103" fmla="*/ 1296029 w 1748985"/>
              <a:gd name="connsiteY103" fmla="*/ 1281761 h 1732347"/>
              <a:gd name="connsiteX104" fmla="*/ 1736860 w 1748985"/>
              <a:gd name="connsiteY104" fmla="*/ 1249959 h 1732347"/>
              <a:gd name="connsiteX105" fmla="*/ 1393170 w 1748985"/>
              <a:gd name="connsiteY105" fmla="*/ 887140 h 1732347"/>
              <a:gd name="connsiteX106" fmla="*/ 1748985 w 1748985"/>
              <a:gd name="connsiteY106" fmla="*/ 542755 h 1732347"/>
              <a:gd name="connsiteX107" fmla="*/ 1268009 w 1748985"/>
              <a:gd name="connsiteY107" fmla="*/ 499205 h 1732347"/>
              <a:gd name="connsiteX108" fmla="*/ 1248843 w 1748985"/>
              <a:gd name="connsiteY108" fmla="*/ 25005 h 1732347"/>
              <a:gd name="connsiteX109" fmla="*/ 885302 w 1748985"/>
              <a:gd name="connsiteY109" fmla="*/ 372372 h 1732347"/>
              <a:gd name="connsiteX110" fmla="*/ 529411 w 1748985"/>
              <a:gd name="connsiteY110" fmla="*/ 0 h 1732347"/>
              <a:gd name="connsiteX111" fmla="*/ 494017 w 1748985"/>
              <a:gd name="connsiteY111" fmla="*/ 472305 h 1732347"/>
              <a:gd name="connsiteX112" fmla="*/ 223662 w 1748985"/>
              <a:gd name="connsiteY112" fmla="*/ 180932 h 1732347"/>
              <a:gd name="connsiteX113" fmla="*/ 362791 w 1748985"/>
              <a:gd name="connsiteY113" fmla="*/ 187900 h 1732347"/>
              <a:gd name="connsiteX114" fmla="*/ 355822 w 1748985"/>
              <a:gd name="connsiteY114" fmla="*/ 327028 h 1732347"/>
              <a:gd name="connsiteX115" fmla="*/ 216693 w 1748985"/>
              <a:gd name="connsiteY115" fmla="*/ 320060 h 1732347"/>
              <a:gd name="connsiteX116" fmla="*/ 165358 w 1748985"/>
              <a:gd name="connsiteY116" fmla="*/ 116479 h 1732347"/>
              <a:gd name="connsiteX117" fmla="*/ 152242 w 1748985"/>
              <a:gd name="connsiteY117" fmla="*/ 378364 h 1732347"/>
              <a:gd name="connsiteX118" fmla="*/ 414126 w 1748985"/>
              <a:gd name="connsiteY118" fmla="*/ 391480 h 1732347"/>
              <a:gd name="connsiteX119" fmla="*/ 427243 w 1748985"/>
              <a:gd name="connsiteY119" fmla="*/ 129595 h 1732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748985" h="1732347">
                <a:moveTo>
                  <a:pt x="1420410" y="1433290"/>
                </a:moveTo>
                <a:lnTo>
                  <a:pt x="1559538" y="1440258"/>
                </a:lnTo>
                <a:lnTo>
                  <a:pt x="1552570" y="1579386"/>
                </a:lnTo>
                <a:lnTo>
                  <a:pt x="1413441" y="1572418"/>
                </a:lnTo>
                <a:close/>
                <a:moveTo>
                  <a:pt x="1362105" y="1368838"/>
                </a:moveTo>
                <a:lnTo>
                  <a:pt x="1348989" y="1630722"/>
                </a:lnTo>
                <a:lnTo>
                  <a:pt x="1610874" y="1643838"/>
                </a:lnTo>
                <a:lnTo>
                  <a:pt x="1623990" y="1381954"/>
                </a:lnTo>
                <a:close/>
                <a:moveTo>
                  <a:pt x="896565" y="1450036"/>
                </a:moveTo>
                <a:lnTo>
                  <a:pt x="885487" y="1726186"/>
                </a:lnTo>
                <a:lnTo>
                  <a:pt x="1151709" y="1717155"/>
                </a:lnTo>
                <a:close/>
                <a:moveTo>
                  <a:pt x="1463631" y="908389"/>
                </a:moveTo>
                <a:lnTo>
                  <a:pt x="1718776" y="1175508"/>
                </a:lnTo>
                <a:lnTo>
                  <a:pt x="1739998" y="909979"/>
                </a:lnTo>
                <a:close/>
                <a:moveTo>
                  <a:pt x="853183" y="1444379"/>
                </a:moveTo>
                <a:lnTo>
                  <a:pt x="586064" y="1699524"/>
                </a:lnTo>
                <a:lnTo>
                  <a:pt x="851593" y="1720746"/>
                </a:lnTo>
                <a:close/>
                <a:moveTo>
                  <a:pt x="1727087" y="609649"/>
                </a:moveTo>
                <a:lnTo>
                  <a:pt x="1459968" y="864794"/>
                </a:lnTo>
                <a:lnTo>
                  <a:pt x="1736118" y="875872"/>
                </a:lnTo>
                <a:close/>
                <a:moveTo>
                  <a:pt x="919966" y="931179"/>
                </a:moveTo>
                <a:lnTo>
                  <a:pt x="919966" y="1066544"/>
                </a:lnTo>
                <a:lnTo>
                  <a:pt x="1037155" y="1191721"/>
                </a:lnTo>
                <a:lnTo>
                  <a:pt x="1037155" y="1056356"/>
                </a:lnTo>
                <a:close/>
                <a:moveTo>
                  <a:pt x="937344" y="914580"/>
                </a:moveTo>
                <a:lnTo>
                  <a:pt x="1057017" y="1037383"/>
                </a:lnTo>
                <a:lnTo>
                  <a:pt x="1192241" y="1043587"/>
                </a:lnTo>
                <a:lnTo>
                  <a:pt x="1072566" y="920784"/>
                </a:lnTo>
                <a:close/>
                <a:moveTo>
                  <a:pt x="938219" y="876429"/>
                </a:moveTo>
                <a:lnTo>
                  <a:pt x="1073585" y="876429"/>
                </a:lnTo>
                <a:lnTo>
                  <a:pt x="1198761" y="759240"/>
                </a:lnTo>
                <a:lnTo>
                  <a:pt x="1063396" y="759240"/>
                </a:lnTo>
                <a:close/>
                <a:moveTo>
                  <a:pt x="881815" y="930304"/>
                </a:moveTo>
                <a:lnTo>
                  <a:pt x="759013" y="1049979"/>
                </a:lnTo>
                <a:lnTo>
                  <a:pt x="752809" y="1185202"/>
                </a:lnTo>
                <a:lnTo>
                  <a:pt x="875611" y="1065528"/>
                </a:lnTo>
                <a:close/>
                <a:moveTo>
                  <a:pt x="604675" y="1030115"/>
                </a:moveTo>
                <a:lnTo>
                  <a:pt x="740040" y="1030115"/>
                </a:lnTo>
                <a:lnTo>
                  <a:pt x="865217" y="912927"/>
                </a:lnTo>
                <a:lnTo>
                  <a:pt x="729851" y="912927"/>
                </a:lnTo>
                <a:close/>
                <a:moveTo>
                  <a:pt x="1050626" y="604154"/>
                </a:moveTo>
                <a:lnTo>
                  <a:pt x="927824" y="723828"/>
                </a:lnTo>
                <a:lnTo>
                  <a:pt x="921620" y="859052"/>
                </a:lnTo>
                <a:lnTo>
                  <a:pt x="1044422" y="739378"/>
                </a:lnTo>
                <a:close/>
                <a:moveTo>
                  <a:pt x="233233" y="1371037"/>
                </a:moveTo>
                <a:lnTo>
                  <a:pt x="372362" y="1378005"/>
                </a:lnTo>
                <a:lnTo>
                  <a:pt x="365393" y="1517134"/>
                </a:lnTo>
                <a:lnTo>
                  <a:pt x="226265" y="1510166"/>
                </a:lnTo>
                <a:close/>
                <a:moveTo>
                  <a:pt x="1410453" y="243337"/>
                </a:moveTo>
                <a:lnTo>
                  <a:pt x="1549581" y="250305"/>
                </a:lnTo>
                <a:lnTo>
                  <a:pt x="1542613" y="389434"/>
                </a:lnTo>
                <a:lnTo>
                  <a:pt x="1403485" y="382466"/>
                </a:lnTo>
                <a:close/>
                <a:moveTo>
                  <a:pt x="174929" y="1306585"/>
                </a:moveTo>
                <a:lnTo>
                  <a:pt x="161812" y="1568470"/>
                </a:lnTo>
                <a:lnTo>
                  <a:pt x="423697" y="1581586"/>
                </a:lnTo>
                <a:lnTo>
                  <a:pt x="436814" y="1319702"/>
                </a:lnTo>
                <a:close/>
                <a:moveTo>
                  <a:pt x="1352149" y="178885"/>
                </a:moveTo>
                <a:lnTo>
                  <a:pt x="1339032" y="440770"/>
                </a:lnTo>
                <a:lnTo>
                  <a:pt x="1600917" y="453886"/>
                </a:lnTo>
                <a:lnTo>
                  <a:pt x="1614034" y="192001"/>
                </a:lnTo>
                <a:close/>
                <a:moveTo>
                  <a:pt x="611194" y="745769"/>
                </a:moveTo>
                <a:lnTo>
                  <a:pt x="730868" y="868571"/>
                </a:lnTo>
                <a:lnTo>
                  <a:pt x="866091" y="874775"/>
                </a:lnTo>
                <a:lnTo>
                  <a:pt x="746417" y="751972"/>
                </a:lnTo>
                <a:close/>
                <a:moveTo>
                  <a:pt x="766280" y="597635"/>
                </a:moveTo>
                <a:lnTo>
                  <a:pt x="766280" y="733001"/>
                </a:lnTo>
                <a:lnTo>
                  <a:pt x="883469" y="858177"/>
                </a:lnTo>
                <a:lnTo>
                  <a:pt x="883469" y="722811"/>
                </a:lnTo>
                <a:close/>
                <a:moveTo>
                  <a:pt x="344610" y="630357"/>
                </a:moveTo>
                <a:lnTo>
                  <a:pt x="640710" y="624161"/>
                </a:lnTo>
                <a:lnTo>
                  <a:pt x="662457" y="333953"/>
                </a:lnTo>
                <a:lnTo>
                  <a:pt x="885736" y="570842"/>
                </a:lnTo>
                <a:lnTo>
                  <a:pt x="1104513" y="349318"/>
                </a:lnTo>
                <a:lnTo>
                  <a:pt x="1116289" y="640690"/>
                </a:lnTo>
                <a:lnTo>
                  <a:pt x="1411826" y="667449"/>
                </a:lnTo>
                <a:lnTo>
                  <a:pt x="1177244" y="878690"/>
                </a:lnTo>
                <a:lnTo>
                  <a:pt x="1404375" y="1101992"/>
                </a:lnTo>
                <a:lnTo>
                  <a:pt x="1133506" y="1121532"/>
                </a:lnTo>
                <a:lnTo>
                  <a:pt x="1086528" y="1398395"/>
                </a:lnTo>
                <a:lnTo>
                  <a:pt x="883949" y="1163575"/>
                </a:lnTo>
                <a:lnTo>
                  <a:pt x="644472" y="1383030"/>
                </a:lnTo>
                <a:lnTo>
                  <a:pt x="632696" y="1091658"/>
                </a:lnTo>
                <a:lnTo>
                  <a:pt x="337160" y="1064899"/>
                </a:lnTo>
                <a:lnTo>
                  <a:pt x="592515" y="852539"/>
                </a:lnTo>
                <a:close/>
                <a:moveTo>
                  <a:pt x="22317" y="852552"/>
                </a:moveTo>
                <a:lnTo>
                  <a:pt x="31348" y="1118774"/>
                </a:lnTo>
                <a:lnTo>
                  <a:pt x="298466" y="863630"/>
                </a:lnTo>
                <a:close/>
                <a:moveTo>
                  <a:pt x="906841" y="7677"/>
                </a:moveTo>
                <a:lnTo>
                  <a:pt x="905252" y="284044"/>
                </a:lnTo>
                <a:lnTo>
                  <a:pt x="1172370" y="28900"/>
                </a:lnTo>
                <a:close/>
                <a:moveTo>
                  <a:pt x="39659" y="552916"/>
                </a:moveTo>
                <a:lnTo>
                  <a:pt x="18436" y="818445"/>
                </a:lnTo>
                <a:lnTo>
                  <a:pt x="294803" y="820034"/>
                </a:lnTo>
                <a:close/>
                <a:moveTo>
                  <a:pt x="606725" y="11269"/>
                </a:moveTo>
                <a:lnTo>
                  <a:pt x="861870" y="278387"/>
                </a:lnTo>
                <a:lnTo>
                  <a:pt x="872948" y="2238"/>
                </a:lnTo>
                <a:close/>
                <a:moveTo>
                  <a:pt x="12124" y="482389"/>
                </a:moveTo>
                <a:lnTo>
                  <a:pt x="358349" y="847865"/>
                </a:lnTo>
                <a:lnTo>
                  <a:pt x="0" y="1189592"/>
                </a:lnTo>
                <a:lnTo>
                  <a:pt x="480976" y="1233142"/>
                </a:lnTo>
                <a:lnTo>
                  <a:pt x="500141" y="1707342"/>
                </a:lnTo>
                <a:lnTo>
                  <a:pt x="866220" y="1362631"/>
                </a:lnTo>
                <a:lnTo>
                  <a:pt x="1219573" y="1732347"/>
                </a:lnTo>
                <a:lnTo>
                  <a:pt x="1296029" y="1281761"/>
                </a:lnTo>
                <a:lnTo>
                  <a:pt x="1736860" y="1249959"/>
                </a:lnTo>
                <a:lnTo>
                  <a:pt x="1393170" y="887140"/>
                </a:lnTo>
                <a:lnTo>
                  <a:pt x="1748985" y="542755"/>
                </a:lnTo>
                <a:lnTo>
                  <a:pt x="1268009" y="499205"/>
                </a:lnTo>
                <a:lnTo>
                  <a:pt x="1248843" y="25005"/>
                </a:lnTo>
                <a:lnTo>
                  <a:pt x="885302" y="372372"/>
                </a:lnTo>
                <a:lnTo>
                  <a:pt x="529411" y="0"/>
                </a:lnTo>
                <a:lnTo>
                  <a:pt x="494017" y="472305"/>
                </a:lnTo>
                <a:close/>
                <a:moveTo>
                  <a:pt x="223662" y="180932"/>
                </a:moveTo>
                <a:lnTo>
                  <a:pt x="362791" y="187900"/>
                </a:lnTo>
                <a:lnTo>
                  <a:pt x="355822" y="327028"/>
                </a:lnTo>
                <a:lnTo>
                  <a:pt x="216693" y="320060"/>
                </a:lnTo>
                <a:close/>
                <a:moveTo>
                  <a:pt x="165358" y="116479"/>
                </a:moveTo>
                <a:lnTo>
                  <a:pt x="152242" y="378364"/>
                </a:lnTo>
                <a:lnTo>
                  <a:pt x="414126" y="391480"/>
                </a:lnTo>
                <a:lnTo>
                  <a:pt x="427243" y="129595"/>
                </a:lnTo>
                <a:close/>
              </a:path>
            </a:pathLst>
          </a:custGeom>
          <a:gradFill>
            <a:gsLst>
              <a:gs pos="64000">
                <a:srgbClr val="0C59F4">
                  <a:alpha val="33000"/>
                </a:srgbClr>
              </a:gs>
              <a:gs pos="12000">
                <a:srgbClr val="002060">
                  <a:alpha val="36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ru-RU"/>
          </a:p>
        </p:txBody>
      </p:sp>
      <p:sp>
        <p:nvSpPr>
          <p:cNvPr id="30" name="Полилиния 29"/>
          <p:cNvSpPr/>
          <p:nvPr/>
        </p:nvSpPr>
        <p:spPr>
          <a:xfrm rot="8178804" flipV="1">
            <a:off x="1709291" y="3406324"/>
            <a:ext cx="979542" cy="979542"/>
          </a:xfrm>
          <a:custGeom>
            <a:avLst/>
            <a:gdLst>
              <a:gd name="connsiteX0" fmla="*/ 643552 w 1212609"/>
              <a:gd name="connsiteY0" fmla="*/ 680808 h 1212609"/>
              <a:gd name="connsiteX1" fmla="*/ 643552 w 1212609"/>
              <a:gd name="connsiteY1" fmla="*/ 957107 h 1212609"/>
              <a:gd name="connsiteX2" fmla="*/ 882750 w 1212609"/>
              <a:gd name="connsiteY2" fmla="*/ 1212609 h 1212609"/>
              <a:gd name="connsiteX3" fmla="*/ 882750 w 1212609"/>
              <a:gd name="connsiteY3" fmla="*/ 936310 h 1212609"/>
              <a:gd name="connsiteX4" fmla="*/ 679021 w 1212609"/>
              <a:gd name="connsiteY4" fmla="*/ 646928 h 1212609"/>
              <a:gd name="connsiteX5" fmla="*/ 923291 w 1212609"/>
              <a:gd name="connsiteY5" fmla="*/ 897584 h 1212609"/>
              <a:gd name="connsiteX6" fmla="*/ 1199300 w 1212609"/>
              <a:gd name="connsiteY6" fmla="*/ 910247 h 1212609"/>
              <a:gd name="connsiteX7" fmla="*/ 955029 w 1212609"/>
              <a:gd name="connsiteY7" fmla="*/ 659591 h 1212609"/>
              <a:gd name="connsiteX8" fmla="*/ 565680 w 1212609"/>
              <a:gd name="connsiteY8" fmla="*/ 679023 h 1212609"/>
              <a:gd name="connsiteX9" fmla="*/ 315024 w 1212609"/>
              <a:gd name="connsiteY9" fmla="*/ 923294 h 1212609"/>
              <a:gd name="connsiteX10" fmla="*/ 302361 w 1212609"/>
              <a:gd name="connsiteY10" fmla="*/ 1199303 h 1212609"/>
              <a:gd name="connsiteX11" fmla="*/ 553017 w 1212609"/>
              <a:gd name="connsiteY11" fmla="*/ 955032 h 1212609"/>
              <a:gd name="connsiteX12" fmla="*/ 680808 w 1212609"/>
              <a:gd name="connsiteY12" fmla="*/ 569056 h 1212609"/>
              <a:gd name="connsiteX13" fmla="*/ 957107 w 1212609"/>
              <a:gd name="connsiteY13" fmla="*/ 569056 h 1212609"/>
              <a:gd name="connsiteX14" fmla="*/ 1212609 w 1212609"/>
              <a:gd name="connsiteY14" fmla="*/ 329858 h 1212609"/>
              <a:gd name="connsiteX15" fmla="*/ 936310 w 1212609"/>
              <a:gd name="connsiteY15" fmla="*/ 329858 h 1212609"/>
              <a:gd name="connsiteX16" fmla="*/ 0 w 1212609"/>
              <a:gd name="connsiteY16" fmla="*/ 882750 h 1212609"/>
              <a:gd name="connsiteX17" fmla="*/ 276299 w 1212609"/>
              <a:gd name="connsiteY17" fmla="*/ 882750 h 1212609"/>
              <a:gd name="connsiteX18" fmla="*/ 531801 w 1212609"/>
              <a:gd name="connsiteY18" fmla="*/ 643552 h 1212609"/>
              <a:gd name="connsiteX19" fmla="*/ 255501 w 1212609"/>
              <a:gd name="connsiteY19" fmla="*/ 643553 h 1212609"/>
              <a:gd name="connsiteX20" fmla="*/ 910246 w 1212609"/>
              <a:gd name="connsiteY20" fmla="*/ 13307 h 1212609"/>
              <a:gd name="connsiteX21" fmla="*/ 659590 w 1212609"/>
              <a:gd name="connsiteY21" fmla="*/ 257578 h 1212609"/>
              <a:gd name="connsiteX22" fmla="*/ 646927 w 1212609"/>
              <a:gd name="connsiteY22" fmla="*/ 533587 h 1212609"/>
              <a:gd name="connsiteX23" fmla="*/ 897583 w 1212609"/>
              <a:gd name="connsiteY23" fmla="*/ 289316 h 1212609"/>
              <a:gd name="connsiteX24" fmla="*/ 329857 w 1212609"/>
              <a:gd name="connsiteY24" fmla="*/ 0 h 1212609"/>
              <a:gd name="connsiteX25" fmla="*/ 329857 w 1212609"/>
              <a:gd name="connsiteY25" fmla="*/ 276299 h 1212609"/>
              <a:gd name="connsiteX26" fmla="*/ 569055 w 1212609"/>
              <a:gd name="connsiteY26" fmla="*/ 531801 h 1212609"/>
              <a:gd name="connsiteX27" fmla="*/ 569055 w 1212609"/>
              <a:gd name="connsiteY27" fmla="*/ 255502 h 1212609"/>
              <a:gd name="connsiteX28" fmla="*/ 13305 w 1212609"/>
              <a:gd name="connsiteY28" fmla="*/ 302361 h 1212609"/>
              <a:gd name="connsiteX29" fmla="*/ 257576 w 1212609"/>
              <a:gd name="connsiteY29" fmla="*/ 553017 h 1212609"/>
              <a:gd name="connsiteX30" fmla="*/ 533585 w 1212609"/>
              <a:gd name="connsiteY30" fmla="*/ 565680 h 1212609"/>
              <a:gd name="connsiteX31" fmla="*/ 289314 w 1212609"/>
              <a:gd name="connsiteY31" fmla="*/ 315023 h 121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2609" h="1212609">
                <a:moveTo>
                  <a:pt x="643552" y="680808"/>
                </a:moveTo>
                <a:lnTo>
                  <a:pt x="643552" y="957107"/>
                </a:lnTo>
                <a:lnTo>
                  <a:pt x="882750" y="1212609"/>
                </a:lnTo>
                <a:lnTo>
                  <a:pt x="882750" y="936310"/>
                </a:lnTo>
                <a:close/>
                <a:moveTo>
                  <a:pt x="679021" y="646928"/>
                </a:moveTo>
                <a:lnTo>
                  <a:pt x="923291" y="897584"/>
                </a:lnTo>
                <a:lnTo>
                  <a:pt x="1199300" y="910247"/>
                </a:lnTo>
                <a:lnTo>
                  <a:pt x="955029" y="659591"/>
                </a:lnTo>
                <a:close/>
                <a:moveTo>
                  <a:pt x="565680" y="679023"/>
                </a:moveTo>
                <a:lnTo>
                  <a:pt x="315024" y="923294"/>
                </a:lnTo>
                <a:lnTo>
                  <a:pt x="302361" y="1199303"/>
                </a:lnTo>
                <a:lnTo>
                  <a:pt x="553017" y="955032"/>
                </a:lnTo>
                <a:close/>
                <a:moveTo>
                  <a:pt x="680808" y="569056"/>
                </a:moveTo>
                <a:lnTo>
                  <a:pt x="957107" y="569056"/>
                </a:lnTo>
                <a:lnTo>
                  <a:pt x="1212609" y="329858"/>
                </a:lnTo>
                <a:lnTo>
                  <a:pt x="936310" y="329858"/>
                </a:lnTo>
                <a:close/>
                <a:moveTo>
                  <a:pt x="0" y="882750"/>
                </a:moveTo>
                <a:lnTo>
                  <a:pt x="276299" y="882750"/>
                </a:lnTo>
                <a:lnTo>
                  <a:pt x="531801" y="643552"/>
                </a:lnTo>
                <a:lnTo>
                  <a:pt x="255501" y="643553"/>
                </a:lnTo>
                <a:close/>
                <a:moveTo>
                  <a:pt x="910246" y="13307"/>
                </a:moveTo>
                <a:lnTo>
                  <a:pt x="659590" y="257578"/>
                </a:lnTo>
                <a:lnTo>
                  <a:pt x="646927" y="533587"/>
                </a:lnTo>
                <a:lnTo>
                  <a:pt x="897583" y="289316"/>
                </a:lnTo>
                <a:close/>
                <a:moveTo>
                  <a:pt x="329857" y="0"/>
                </a:moveTo>
                <a:lnTo>
                  <a:pt x="329857" y="276299"/>
                </a:lnTo>
                <a:lnTo>
                  <a:pt x="569055" y="531801"/>
                </a:lnTo>
                <a:lnTo>
                  <a:pt x="569055" y="255502"/>
                </a:lnTo>
                <a:close/>
                <a:moveTo>
                  <a:pt x="13305" y="302361"/>
                </a:moveTo>
                <a:lnTo>
                  <a:pt x="257576" y="553017"/>
                </a:lnTo>
                <a:lnTo>
                  <a:pt x="533585" y="565680"/>
                </a:lnTo>
                <a:lnTo>
                  <a:pt x="289314" y="315023"/>
                </a:lnTo>
                <a:close/>
              </a:path>
            </a:pathLst>
          </a:custGeom>
          <a:solidFill>
            <a:srgbClr val="0D3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_Задачи_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649393" y="-956866"/>
            <a:ext cx="7041878" cy="5183014"/>
            <a:chOff x="7069535" y="133997"/>
            <a:chExt cx="4941354" cy="3636971"/>
          </a:xfrm>
        </p:grpSpPr>
        <p:sp>
          <p:nvSpPr>
            <p:cNvPr id="9" name="Полилиния 8"/>
            <p:cNvSpPr/>
            <p:nvPr userDrawn="1"/>
          </p:nvSpPr>
          <p:spPr>
            <a:xfrm rot="2546880">
              <a:off x="8202397" y="133998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олилиния 9"/>
            <p:cNvSpPr/>
            <p:nvPr userDrawn="1"/>
          </p:nvSpPr>
          <p:spPr>
            <a:xfrm rot="18681106">
              <a:off x="9493773" y="-160485"/>
              <a:ext cx="629660" cy="4404573"/>
            </a:xfrm>
            <a:custGeom>
              <a:avLst/>
              <a:gdLst>
                <a:gd name="connsiteX0" fmla="*/ 0 w 629660"/>
                <a:gd name="connsiteY0" fmla="*/ 0 h 4404573"/>
                <a:gd name="connsiteX1" fmla="*/ 629660 w 629660"/>
                <a:gd name="connsiteY1" fmla="*/ 715422 h 4404573"/>
                <a:gd name="connsiteX2" fmla="*/ 629660 w 629660"/>
                <a:gd name="connsiteY2" fmla="*/ 4404573 h 4404573"/>
                <a:gd name="connsiteX3" fmla="*/ 0 w 629660"/>
                <a:gd name="connsiteY3" fmla="*/ 4404573 h 440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4404573">
                  <a:moveTo>
                    <a:pt x="0" y="0"/>
                  </a:moveTo>
                  <a:lnTo>
                    <a:pt x="629660" y="715422"/>
                  </a:lnTo>
                  <a:lnTo>
                    <a:pt x="629660" y="4404573"/>
                  </a:lnTo>
                  <a:lnTo>
                    <a:pt x="0" y="440457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 userDrawn="1"/>
          </p:nvSpPr>
          <p:spPr>
            <a:xfrm rot="18681106">
              <a:off x="8164191" y="429906"/>
              <a:ext cx="629660" cy="2818971"/>
            </a:xfrm>
            <a:custGeom>
              <a:avLst/>
              <a:gdLst>
                <a:gd name="connsiteX0" fmla="*/ 629660 w 629660"/>
                <a:gd name="connsiteY0" fmla="*/ 228987 h 2818971"/>
                <a:gd name="connsiteX1" fmla="*/ 629660 w 629660"/>
                <a:gd name="connsiteY1" fmla="*/ 2818971 h 2818971"/>
                <a:gd name="connsiteX2" fmla="*/ 0 w 629660"/>
                <a:gd name="connsiteY2" fmla="*/ 2818971 h 2818971"/>
                <a:gd name="connsiteX3" fmla="*/ 0 w 629660"/>
                <a:gd name="connsiteY3" fmla="*/ 376801 h 2818971"/>
                <a:gd name="connsiteX4" fmla="*/ 428123 w 629660"/>
                <a:gd name="connsiteY4" fmla="*/ 0 h 281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9660" h="2818971">
                  <a:moveTo>
                    <a:pt x="629660" y="228987"/>
                  </a:moveTo>
                  <a:lnTo>
                    <a:pt x="629660" y="2818971"/>
                  </a:lnTo>
                  <a:lnTo>
                    <a:pt x="0" y="2818971"/>
                  </a:lnTo>
                  <a:lnTo>
                    <a:pt x="0" y="376801"/>
                  </a:lnTo>
                  <a:lnTo>
                    <a:pt x="42812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олилиния 12"/>
            <p:cNvSpPr/>
            <p:nvPr userDrawn="1"/>
          </p:nvSpPr>
          <p:spPr>
            <a:xfrm rot="2546880">
              <a:off x="7224772" y="133997"/>
              <a:ext cx="629660" cy="3636970"/>
            </a:xfrm>
            <a:custGeom>
              <a:avLst/>
              <a:gdLst>
                <a:gd name="connsiteX0" fmla="*/ 0 w 629660"/>
                <a:gd name="connsiteY0" fmla="*/ 575927 h 3636970"/>
                <a:gd name="connsiteX1" fmla="*/ 629660 w 629660"/>
                <a:gd name="connsiteY1" fmla="*/ 0 h 3636970"/>
                <a:gd name="connsiteX2" fmla="*/ 629660 w 629660"/>
                <a:gd name="connsiteY2" fmla="*/ 3636970 h 3636970"/>
                <a:gd name="connsiteX3" fmla="*/ 0 w 629660"/>
                <a:gd name="connsiteY3" fmla="*/ 3636970 h 3636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660" h="3636970">
                  <a:moveTo>
                    <a:pt x="0" y="575927"/>
                  </a:moveTo>
                  <a:lnTo>
                    <a:pt x="629660" y="0"/>
                  </a:lnTo>
                  <a:lnTo>
                    <a:pt x="629660" y="3636970"/>
                  </a:lnTo>
                  <a:lnTo>
                    <a:pt x="0" y="363697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  <a:alpha val="0"/>
                  </a:schemeClr>
                </a:gs>
                <a:gs pos="100000">
                  <a:schemeClr val="bg1">
                    <a:lumMod val="75000"/>
                    <a:alpha val="4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олилиния 13"/>
          <p:cNvSpPr/>
          <p:nvPr userDrawn="1"/>
        </p:nvSpPr>
        <p:spPr>
          <a:xfrm>
            <a:off x="4969011" y="-7346"/>
            <a:ext cx="6928008" cy="608998"/>
          </a:xfrm>
          <a:custGeom>
            <a:avLst/>
            <a:gdLst>
              <a:gd name="connsiteX0" fmla="*/ 0 w 6928008"/>
              <a:gd name="connsiteY0" fmla="*/ 0 h 608998"/>
              <a:gd name="connsiteX1" fmla="*/ 6928008 w 6928008"/>
              <a:gd name="connsiteY1" fmla="*/ 715 h 608998"/>
              <a:gd name="connsiteX2" fmla="*/ 6928008 w 6928008"/>
              <a:gd name="connsiteY2" fmla="*/ 608998 h 608998"/>
              <a:gd name="connsiteX3" fmla="*/ 6775121 w 6928008"/>
              <a:gd name="connsiteY3" fmla="*/ 608998 h 608998"/>
              <a:gd name="connsiteX4" fmla="*/ 6775121 w 6928008"/>
              <a:gd name="connsiteY4" fmla="*/ 169576 h 608998"/>
              <a:gd name="connsiteX5" fmla="*/ 263564 w 6928008"/>
              <a:gd name="connsiteY5" fmla="*/ 168904 h 6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28008" h="608998">
                <a:moveTo>
                  <a:pt x="0" y="0"/>
                </a:moveTo>
                <a:lnTo>
                  <a:pt x="6928008" y="715"/>
                </a:lnTo>
                <a:lnTo>
                  <a:pt x="6928008" y="608998"/>
                </a:lnTo>
                <a:lnTo>
                  <a:pt x="6775121" y="608998"/>
                </a:lnTo>
                <a:lnTo>
                  <a:pt x="6775121" y="169576"/>
                </a:lnTo>
                <a:lnTo>
                  <a:pt x="263564" y="168904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>
            <a:off x="0" y="-5040"/>
            <a:ext cx="6079958" cy="56279"/>
          </a:xfrm>
          <a:custGeom>
            <a:avLst/>
            <a:gdLst>
              <a:gd name="connsiteX0" fmla="*/ 0 w 6079958"/>
              <a:gd name="connsiteY0" fmla="*/ 0 h 56279"/>
              <a:gd name="connsiteX1" fmla="*/ 6079958 w 6079958"/>
              <a:gd name="connsiteY1" fmla="*/ 0 h 56279"/>
              <a:gd name="connsiteX2" fmla="*/ 6079958 w 6079958"/>
              <a:gd name="connsiteY2" fmla="*/ 56279 h 56279"/>
              <a:gd name="connsiteX3" fmla="*/ 0 w 6079958"/>
              <a:gd name="connsiteY3" fmla="*/ 56279 h 5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9958" h="56279">
                <a:moveTo>
                  <a:pt x="0" y="0"/>
                </a:moveTo>
                <a:lnTo>
                  <a:pt x="6079958" y="0"/>
                </a:lnTo>
                <a:lnTo>
                  <a:pt x="6079958" y="56279"/>
                </a:lnTo>
                <a:lnTo>
                  <a:pt x="0" y="56279"/>
                </a:lnTo>
                <a:close/>
              </a:path>
            </a:pathLst>
          </a:custGeom>
          <a:solidFill>
            <a:srgbClr val="4F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273"/>
          <p:cNvSpPr/>
          <p:nvPr userDrawn="1"/>
        </p:nvSpPr>
        <p:spPr>
          <a:xfrm>
            <a:off x="5263992" y="-716"/>
            <a:ext cx="6928008" cy="608998"/>
          </a:xfrm>
          <a:custGeom>
            <a:avLst/>
            <a:gdLst>
              <a:gd name="connsiteX0" fmla="*/ 0 w 6256421"/>
              <a:gd name="connsiteY0" fmla="*/ 0 h 636645"/>
              <a:gd name="connsiteX1" fmla="*/ 6256421 w 6256421"/>
              <a:gd name="connsiteY1" fmla="*/ 0 h 636645"/>
              <a:gd name="connsiteX2" fmla="*/ 6256421 w 6256421"/>
              <a:gd name="connsiteY2" fmla="*/ 636645 h 636645"/>
              <a:gd name="connsiteX3" fmla="*/ 0 w 6256421"/>
              <a:gd name="connsiteY3" fmla="*/ 636645 h 636645"/>
              <a:gd name="connsiteX4" fmla="*/ 0 w 6256421"/>
              <a:gd name="connsiteY4" fmla="*/ 0 h 636645"/>
              <a:gd name="connsiteX0" fmla="*/ 0 w 7379368"/>
              <a:gd name="connsiteY0" fmla="*/ 16042 h 636645"/>
              <a:gd name="connsiteX1" fmla="*/ 7379368 w 7379368"/>
              <a:gd name="connsiteY1" fmla="*/ 0 h 636645"/>
              <a:gd name="connsiteX2" fmla="*/ 7379368 w 7379368"/>
              <a:gd name="connsiteY2" fmla="*/ 636645 h 636645"/>
              <a:gd name="connsiteX3" fmla="*/ 1122947 w 7379368"/>
              <a:gd name="connsiteY3" fmla="*/ 636645 h 636645"/>
              <a:gd name="connsiteX4" fmla="*/ 0 w 7379368"/>
              <a:gd name="connsiteY4" fmla="*/ 16042 h 636645"/>
              <a:gd name="connsiteX0" fmla="*/ 0 w 7251032"/>
              <a:gd name="connsiteY0" fmla="*/ 16042 h 636645"/>
              <a:gd name="connsiteX1" fmla="*/ 7251032 w 7251032"/>
              <a:gd name="connsiteY1" fmla="*/ 0 h 636645"/>
              <a:gd name="connsiteX2" fmla="*/ 7251032 w 7251032"/>
              <a:gd name="connsiteY2" fmla="*/ 636645 h 636645"/>
              <a:gd name="connsiteX3" fmla="*/ 994611 w 7251032"/>
              <a:gd name="connsiteY3" fmla="*/ 636645 h 636645"/>
              <a:gd name="connsiteX4" fmla="*/ 0 w 7251032"/>
              <a:gd name="connsiteY4" fmla="*/ 16042 h 636645"/>
              <a:gd name="connsiteX0" fmla="*/ 0 w 7251032"/>
              <a:gd name="connsiteY0" fmla="*/ 0 h 637393"/>
              <a:gd name="connsiteX1" fmla="*/ 7251032 w 7251032"/>
              <a:gd name="connsiteY1" fmla="*/ 748 h 637393"/>
              <a:gd name="connsiteX2" fmla="*/ 7251032 w 7251032"/>
              <a:gd name="connsiteY2" fmla="*/ 637393 h 637393"/>
              <a:gd name="connsiteX3" fmla="*/ 994611 w 7251032"/>
              <a:gd name="connsiteY3" fmla="*/ 637393 h 637393"/>
              <a:gd name="connsiteX4" fmla="*/ 0 w 7251032"/>
              <a:gd name="connsiteY4" fmla="*/ 0 h 63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1032" h="637393">
                <a:moveTo>
                  <a:pt x="0" y="0"/>
                </a:moveTo>
                <a:lnTo>
                  <a:pt x="7251032" y="748"/>
                </a:lnTo>
                <a:lnTo>
                  <a:pt x="7251032" y="637393"/>
                </a:lnTo>
                <a:lnTo>
                  <a:pt x="994611" y="63739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6000">
                <a:srgbClr val="082C60"/>
              </a:gs>
              <a:gs pos="0">
                <a:srgbClr val="0D3A96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4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Светлая тем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9" name="Полилиния 8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Полилиния 12"/>
          <p:cNvSpPr/>
          <p:nvPr userDrawn="1"/>
        </p:nvSpPr>
        <p:spPr>
          <a:xfrm rot="2546880">
            <a:off x="-271044" y="-689129"/>
            <a:ext cx="629660" cy="3636970"/>
          </a:xfrm>
          <a:custGeom>
            <a:avLst/>
            <a:gdLst>
              <a:gd name="connsiteX0" fmla="*/ 0 w 629660"/>
              <a:gd name="connsiteY0" fmla="*/ 575927 h 3636970"/>
              <a:gd name="connsiteX1" fmla="*/ 629660 w 629660"/>
              <a:gd name="connsiteY1" fmla="*/ 0 h 3636970"/>
              <a:gd name="connsiteX2" fmla="*/ 629660 w 629660"/>
              <a:gd name="connsiteY2" fmla="*/ 3636970 h 3636970"/>
              <a:gd name="connsiteX3" fmla="*/ 0 w 629660"/>
              <a:gd name="connsiteY3" fmla="*/ 3636970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3636970">
                <a:moveTo>
                  <a:pt x="0" y="575927"/>
                </a:moveTo>
                <a:lnTo>
                  <a:pt x="629660" y="0"/>
                </a:lnTo>
                <a:lnTo>
                  <a:pt x="629660" y="3636970"/>
                </a:lnTo>
                <a:lnTo>
                  <a:pt x="0" y="363697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>
                  <a:lumMod val="75000"/>
                  <a:alpha val="4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805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Спорт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16"/>
          <a:stretch/>
        </p:blipFill>
        <p:spPr>
          <a:xfrm>
            <a:off x="5090195" y="0"/>
            <a:ext cx="7120855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45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849261" y="-35279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9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Здравоохране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Антонова: Вложенные в здравоохранение средства должны работать на ...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7" t="929" r="16837" b="929"/>
          <a:stretch/>
        </p:blipFill>
        <p:spPr bwMode="auto">
          <a:xfrm flipH="1">
            <a:off x="3139094" y="11124"/>
            <a:ext cx="9048421" cy="684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76000"/>
                </a:srgbClr>
              </a:gs>
              <a:gs pos="71000">
                <a:srgbClr val="092E66">
                  <a:alpha val="7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763906" y="466887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51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Доходы населения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артинки по запросу &quot;финансы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"/>
          <a:stretch/>
        </p:blipFill>
        <p:spPr bwMode="auto">
          <a:xfrm>
            <a:off x="3165483" y="0"/>
            <a:ext cx="9017220" cy="688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82704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2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2895600" y="0"/>
            <a:ext cx="10818028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76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М_Образование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&quot;школьники&quot;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b="11804"/>
          <a:stretch/>
        </p:blipFill>
        <p:spPr bwMode="auto">
          <a:xfrm flipH="1">
            <a:off x="4248147" y="12937"/>
            <a:ext cx="7943851" cy="684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100000">
                <a:srgbClr val="092E66">
                  <a:alpha val="95000"/>
                </a:srgbClr>
              </a:gs>
              <a:gs pos="71000">
                <a:srgbClr val="092E66">
                  <a:alpha val="83000"/>
                </a:srgbClr>
              </a:gs>
              <a:gs pos="33000">
                <a:srgbClr val="09306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>
            <a:grayscl/>
          </a:blip>
          <a:srcRect t="4368" r="6052" b="33315"/>
          <a:stretch/>
        </p:blipFill>
        <p:spPr>
          <a:xfrm>
            <a:off x="5856114" y="19050"/>
            <a:ext cx="7098355" cy="6858000"/>
          </a:xfrm>
          <a:prstGeom prst="rect">
            <a:avLst/>
          </a:prstGeom>
          <a:ln>
            <a:noFill/>
          </a:ln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5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ущий слайд_темная тема">
    <p:bg>
      <p:bgPr>
        <a:gradFill>
          <a:gsLst>
            <a:gs pos="83000">
              <a:srgbClr val="082C60"/>
            </a:gs>
            <a:gs pos="0">
              <a:srgbClr val="0D3A96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grayscl/>
          </a:blip>
          <a:srcRect t="4368" r="6052" b="33315"/>
          <a:stretch/>
        </p:blipFill>
        <p:spPr>
          <a:xfrm>
            <a:off x="3766418" y="290904"/>
            <a:ext cx="10818028" cy="6567096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 flipH="1">
            <a:off x="81887" y="6596390"/>
            <a:ext cx="5322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chemeClr val="bg1"/>
                </a:solidFill>
              </a:rPr>
              <a:t>Администрация городского округа город Салават Республики Башкортостан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7" name="Полилиния 16"/>
          <p:cNvSpPr/>
          <p:nvPr userDrawn="1"/>
        </p:nvSpPr>
        <p:spPr>
          <a:xfrm rot="2546880">
            <a:off x="228137" y="-513570"/>
            <a:ext cx="629660" cy="2297388"/>
          </a:xfrm>
          <a:custGeom>
            <a:avLst/>
            <a:gdLst>
              <a:gd name="connsiteX0" fmla="*/ 0 w 629660"/>
              <a:gd name="connsiteY0" fmla="*/ 575926 h 2297388"/>
              <a:gd name="connsiteX1" fmla="*/ 629660 w 629660"/>
              <a:gd name="connsiteY1" fmla="*/ 0 h 2297388"/>
              <a:gd name="connsiteX2" fmla="*/ 629660 w 629660"/>
              <a:gd name="connsiteY2" fmla="*/ 2297388 h 2297388"/>
              <a:gd name="connsiteX3" fmla="*/ 0 w 629660"/>
              <a:gd name="connsiteY3" fmla="*/ 1608981 h 2297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2297388">
                <a:moveTo>
                  <a:pt x="0" y="575926"/>
                </a:moveTo>
                <a:lnTo>
                  <a:pt x="629660" y="0"/>
                </a:lnTo>
                <a:lnTo>
                  <a:pt x="629660" y="2297388"/>
                </a:lnTo>
                <a:lnTo>
                  <a:pt x="0" y="1608981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 rot="2546880">
            <a:off x="706581" y="-689128"/>
            <a:ext cx="629660" cy="3636970"/>
          </a:xfrm>
          <a:custGeom>
            <a:avLst/>
            <a:gdLst>
              <a:gd name="connsiteX0" fmla="*/ 629660 w 629660"/>
              <a:gd name="connsiteY0" fmla="*/ 0 h 3636970"/>
              <a:gd name="connsiteX1" fmla="*/ 629660 w 629660"/>
              <a:gd name="connsiteY1" fmla="*/ 3636970 h 3636970"/>
              <a:gd name="connsiteX2" fmla="*/ 593899 w 629660"/>
              <a:gd name="connsiteY2" fmla="*/ 3636970 h 3636970"/>
              <a:gd name="connsiteX3" fmla="*/ 0 w 629660"/>
              <a:gd name="connsiteY3" fmla="*/ 2987661 h 3636970"/>
              <a:gd name="connsiteX4" fmla="*/ 0 w 629660"/>
              <a:gd name="connsiteY4" fmla="*/ 575927 h 3636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3636970">
                <a:moveTo>
                  <a:pt x="629660" y="0"/>
                </a:moveTo>
                <a:lnTo>
                  <a:pt x="629660" y="3636970"/>
                </a:lnTo>
                <a:lnTo>
                  <a:pt x="593899" y="3636970"/>
                </a:lnTo>
                <a:lnTo>
                  <a:pt x="0" y="2987661"/>
                </a:lnTo>
                <a:lnTo>
                  <a:pt x="0" y="575927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 userDrawn="1"/>
        </p:nvSpPr>
        <p:spPr>
          <a:xfrm rot="18681106">
            <a:off x="1997957" y="-983611"/>
            <a:ext cx="629660" cy="4404573"/>
          </a:xfrm>
          <a:custGeom>
            <a:avLst/>
            <a:gdLst>
              <a:gd name="connsiteX0" fmla="*/ 0 w 629660"/>
              <a:gd name="connsiteY0" fmla="*/ 0 h 4404573"/>
              <a:gd name="connsiteX1" fmla="*/ 629660 w 629660"/>
              <a:gd name="connsiteY1" fmla="*/ 715422 h 4404573"/>
              <a:gd name="connsiteX2" fmla="*/ 629660 w 629660"/>
              <a:gd name="connsiteY2" fmla="*/ 4404573 h 4404573"/>
              <a:gd name="connsiteX3" fmla="*/ 0 w 629660"/>
              <a:gd name="connsiteY3" fmla="*/ 4404573 h 440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660" h="4404573">
                <a:moveTo>
                  <a:pt x="0" y="0"/>
                </a:moveTo>
                <a:lnTo>
                  <a:pt x="629660" y="715422"/>
                </a:lnTo>
                <a:lnTo>
                  <a:pt x="629660" y="4404573"/>
                </a:lnTo>
                <a:lnTo>
                  <a:pt x="0" y="4404573"/>
                </a:lnTo>
                <a:close/>
              </a:path>
            </a:pathLst>
          </a:custGeom>
          <a:gradFill flip="none" rotWithShape="1">
            <a:gsLst>
              <a:gs pos="100000">
                <a:srgbClr val="0C59F4">
                  <a:alpha val="33000"/>
                </a:srgbClr>
              </a:gs>
              <a:gs pos="3900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 userDrawn="1"/>
        </p:nvSpPr>
        <p:spPr>
          <a:xfrm rot="18681106">
            <a:off x="668375" y="-393220"/>
            <a:ext cx="629660" cy="2818971"/>
          </a:xfrm>
          <a:custGeom>
            <a:avLst/>
            <a:gdLst>
              <a:gd name="connsiteX0" fmla="*/ 629660 w 629660"/>
              <a:gd name="connsiteY0" fmla="*/ 228987 h 2818971"/>
              <a:gd name="connsiteX1" fmla="*/ 629660 w 629660"/>
              <a:gd name="connsiteY1" fmla="*/ 2818971 h 2818971"/>
              <a:gd name="connsiteX2" fmla="*/ 0 w 629660"/>
              <a:gd name="connsiteY2" fmla="*/ 2818971 h 2818971"/>
              <a:gd name="connsiteX3" fmla="*/ 0 w 629660"/>
              <a:gd name="connsiteY3" fmla="*/ 376801 h 2818971"/>
              <a:gd name="connsiteX4" fmla="*/ 428123 w 629660"/>
              <a:gd name="connsiteY4" fmla="*/ 0 h 28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660" h="2818971">
                <a:moveTo>
                  <a:pt x="629660" y="228987"/>
                </a:moveTo>
                <a:lnTo>
                  <a:pt x="629660" y="2818971"/>
                </a:lnTo>
                <a:lnTo>
                  <a:pt x="0" y="2818971"/>
                </a:lnTo>
                <a:lnTo>
                  <a:pt x="0" y="376801"/>
                </a:lnTo>
                <a:lnTo>
                  <a:pt x="428123" y="0"/>
                </a:lnTo>
                <a:close/>
              </a:path>
            </a:pathLst>
          </a:custGeom>
          <a:gradFill flip="none" rotWithShape="1">
            <a:gsLst>
              <a:gs pos="52000">
                <a:srgbClr val="0C59F4">
                  <a:alpha val="33000"/>
                </a:srgbClr>
              </a:gs>
              <a:gs pos="0">
                <a:srgbClr val="00206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32126" y="6543938"/>
            <a:ext cx="1422400" cy="24341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89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3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8" r:id="rId2"/>
    <p:sldLayoutId id="2147483937" r:id="rId3"/>
    <p:sldLayoutId id="2147483956" r:id="rId4"/>
    <p:sldLayoutId id="2147483955" r:id="rId5"/>
    <p:sldLayoutId id="2147483954" r:id="rId6"/>
    <p:sldLayoutId id="2147483952" r:id="rId7"/>
    <p:sldLayoutId id="2147483953" r:id="rId8"/>
    <p:sldLayoutId id="2147483938" r:id="rId9"/>
    <p:sldLayoutId id="2147483949" r:id="rId10"/>
    <p:sldLayoutId id="2147483950" r:id="rId11"/>
    <p:sldLayoutId id="2147483951" r:id="rId12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9944" y="159488"/>
            <a:ext cx="93353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a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 управление Администрации городского округа город Салават Республики Башкортостан</a:t>
            </a:r>
          </a:p>
          <a:p>
            <a:endParaRPr lang="en-US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 smtClean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0428" y="2498652"/>
            <a:ext cx="83518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исполнении бюджета </a:t>
            </a:r>
            <a:b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a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Салават Республики Башкортостан</a:t>
            </a:r>
          </a:p>
          <a:p>
            <a:pPr algn="ctr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июня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года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3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42069"/>
              </p:ext>
            </p:extLst>
          </p:nvPr>
        </p:nvGraphicFramePr>
        <p:xfrm>
          <a:off x="0" y="3712191"/>
          <a:ext cx="413527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574"/>
                <a:gridCol w="1291905"/>
                <a:gridCol w="12997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 на период </a:t>
                      </a:r>
                    </a:p>
                    <a:p>
                      <a:pPr algn="ctr"/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январь-май 2021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период январь-май 2021</a:t>
                      </a:r>
                    </a:p>
                    <a:p>
                      <a:pPr algn="ctr"/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1 441 308,75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1 514 238,1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1 478 808,75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1 155 292,4 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941325" y="0"/>
            <a:ext cx="6250675" cy="58685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Характеристика бюджета на 01.06.2021</a:t>
            </a: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3579688729"/>
              </p:ext>
            </p:extLst>
          </p:nvPr>
        </p:nvGraphicFramePr>
        <p:xfrm>
          <a:off x="4189862" y="1037166"/>
          <a:ext cx="8002137" cy="564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54" y="946713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5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047839695"/>
              </p:ext>
            </p:extLst>
          </p:nvPr>
        </p:nvGraphicFramePr>
        <p:xfrm>
          <a:off x="486445" y="144378"/>
          <a:ext cx="11331482" cy="621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447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146040537"/>
              </p:ext>
            </p:extLst>
          </p:nvPr>
        </p:nvGraphicFramePr>
        <p:xfrm>
          <a:off x="900545" y="484180"/>
          <a:ext cx="10986655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9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97992422"/>
              </p:ext>
            </p:extLst>
          </p:nvPr>
        </p:nvGraphicFramePr>
        <p:xfrm>
          <a:off x="900545" y="484180"/>
          <a:ext cx="10986655" cy="6373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32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4763" y="1219200"/>
            <a:ext cx="88114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Общее поступление доходов в бюджет городского округа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июня 2021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составило 1 514,0 млн. рублей, что составляет 43,8 % от уточненного годового плана. По сравнению с прошлым годом объем поступлений увеличился на 367,2 млн. рублей или на 24,2 %.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поступило в сумме 538,9 млн. рублей, что к аналогичному периоду прошлого года больше на 39,9 млн. рублей или на 7,4 %. Исполнение годового плана составило 37,6 % со увеличением к исполнению 2020 года на 3,9 %.</a:t>
            </a: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плана по расходам составило 32,6 % или 1155,3 млн. 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61" y="1833817"/>
            <a:ext cx="1702976" cy="21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 г. Салават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20605</TotalTime>
  <Words>180</Words>
  <Application>Microsoft Office PowerPoint</Application>
  <PresentationFormat>Широкоэкранный</PresentationFormat>
  <Paragraphs>33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ГО г. Салават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Отдел экономики Администрации ГО г.Салават</dc:creator>
  <cp:lastModifiedBy>Светлана Рафисовна Мурсалимова</cp:lastModifiedBy>
  <cp:revision>2339</cp:revision>
  <cp:lastPrinted>2021-02-10T12:43:56Z</cp:lastPrinted>
  <dcterms:modified xsi:type="dcterms:W3CDTF">2021-06-08T07:51:42Z</dcterms:modified>
</cp:coreProperties>
</file>